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3"/>
  </p:notesMasterIdLst>
  <p:sldIdLst>
    <p:sldId id="256" r:id="rId4"/>
    <p:sldId id="421" r:id="rId5"/>
    <p:sldId id="437" r:id="rId6"/>
    <p:sldId id="257" r:id="rId7"/>
    <p:sldId id="258" r:id="rId8"/>
    <p:sldId id="434" r:id="rId9"/>
    <p:sldId id="414" r:id="rId10"/>
    <p:sldId id="406" r:id="rId11"/>
    <p:sldId id="435" r:id="rId12"/>
    <p:sldId id="430" r:id="rId13"/>
    <p:sldId id="259" r:id="rId14"/>
    <p:sldId id="436" r:id="rId15"/>
    <p:sldId id="390" r:id="rId16"/>
    <p:sldId id="413" r:id="rId17"/>
    <p:sldId id="426" r:id="rId18"/>
    <p:sldId id="401" r:id="rId19"/>
    <p:sldId id="425" r:id="rId20"/>
    <p:sldId id="263" r:id="rId21"/>
    <p:sldId id="429" r:id="rId22"/>
  </p:sldIdLst>
  <p:sldSz cx="12192000" cy="6858000"/>
  <p:notesSz cx="9926638" cy="67976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Fuste" initials="MF" lastIdx="3" clrIdx="0">
    <p:extLst>
      <p:ext uri="{19B8F6BF-5375-455C-9EA6-DF929625EA0E}">
        <p15:presenceInfo xmlns:p15="http://schemas.microsoft.com/office/powerpoint/2012/main" userId="Marco Fus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6" autoAdjust="0"/>
    <p:restoredTop sz="94660"/>
  </p:normalViewPr>
  <p:slideViewPr>
    <p:cSldViewPr snapToGrid="0">
      <p:cViewPr>
        <p:scale>
          <a:sx n="72" d="100"/>
          <a:sy n="72" d="100"/>
        </p:scale>
        <p:origin x="585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én Flores Trelis" userId="e0ab060e-f7a3-4695-8dd3-41ee179e49db" providerId="ADAL" clId="{A7596076-06FE-48E4-A40A-A4F811435A9F}"/>
    <pc:docChg chg="undo custSel modSld">
      <pc:chgData name="Belén Flores Trelis" userId="e0ab060e-f7a3-4695-8dd3-41ee179e49db" providerId="ADAL" clId="{A7596076-06FE-48E4-A40A-A4F811435A9F}" dt="2025-03-24T10:21:05.896" v="20" actId="1076"/>
      <pc:docMkLst>
        <pc:docMk/>
      </pc:docMkLst>
      <pc:sldChg chg="modSp mod">
        <pc:chgData name="Belén Flores Trelis" userId="e0ab060e-f7a3-4695-8dd3-41ee179e49db" providerId="ADAL" clId="{A7596076-06FE-48E4-A40A-A4F811435A9F}" dt="2025-03-20T13:45:34.105" v="1" actId="20577"/>
        <pc:sldMkLst>
          <pc:docMk/>
          <pc:sldMk cId="2956066703" sldId="256"/>
        </pc:sldMkLst>
        <pc:spChg chg="mod">
          <ac:chgData name="Belén Flores Trelis" userId="e0ab060e-f7a3-4695-8dd3-41ee179e49db" providerId="ADAL" clId="{A7596076-06FE-48E4-A40A-A4F811435A9F}" dt="2025-03-20T13:45:34.105" v="1" actId="20577"/>
          <ac:spMkLst>
            <pc:docMk/>
            <pc:sldMk cId="2956066703" sldId="256"/>
            <ac:spMk id="3" creationId="{1F5D49B5-AF8C-49A4-B720-404C9D01CDC7}"/>
          </ac:spMkLst>
        </pc:spChg>
      </pc:sldChg>
      <pc:sldChg chg="modSp mod">
        <pc:chgData name="Belén Flores Trelis" userId="e0ab060e-f7a3-4695-8dd3-41ee179e49db" providerId="ADAL" clId="{A7596076-06FE-48E4-A40A-A4F811435A9F}" dt="2025-03-24T10:21:05.896" v="20" actId="1076"/>
        <pc:sldMkLst>
          <pc:docMk/>
          <pc:sldMk cId="79685970" sldId="406"/>
        </pc:sldMkLst>
        <pc:spChg chg="mod">
          <ac:chgData name="Belén Flores Trelis" userId="e0ab060e-f7a3-4695-8dd3-41ee179e49db" providerId="ADAL" clId="{A7596076-06FE-48E4-A40A-A4F811435A9F}" dt="2025-03-24T10:21:03.037" v="19" actId="1076"/>
          <ac:spMkLst>
            <pc:docMk/>
            <pc:sldMk cId="79685970" sldId="406"/>
            <ac:spMk id="3" creationId="{E0227912-7318-476E-A366-08FB1266A28E}"/>
          </ac:spMkLst>
        </pc:spChg>
        <pc:spChg chg="mod">
          <ac:chgData name="Belén Flores Trelis" userId="e0ab060e-f7a3-4695-8dd3-41ee179e49db" providerId="ADAL" clId="{A7596076-06FE-48E4-A40A-A4F811435A9F}" dt="2025-03-24T10:20:59.802" v="18" actId="1076"/>
          <ac:spMkLst>
            <pc:docMk/>
            <pc:sldMk cId="79685970" sldId="406"/>
            <ac:spMk id="6" creationId="{9AD47BCB-3916-B400-1E2C-9DC97FE1AA95}"/>
          </ac:spMkLst>
        </pc:spChg>
        <pc:spChg chg="mod">
          <ac:chgData name="Belén Flores Trelis" userId="e0ab060e-f7a3-4695-8dd3-41ee179e49db" providerId="ADAL" clId="{A7596076-06FE-48E4-A40A-A4F811435A9F}" dt="2025-03-24T10:21:05.896" v="20" actId="1076"/>
          <ac:spMkLst>
            <pc:docMk/>
            <pc:sldMk cId="79685970" sldId="406"/>
            <ac:spMk id="7" creationId="{5D7CCA20-FDC9-DD91-8334-8EADD4FDAA39}"/>
          </ac:spMkLst>
        </pc:spChg>
        <pc:spChg chg="mod">
          <ac:chgData name="Belén Flores Trelis" userId="e0ab060e-f7a3-4695-8dd3-41ee179e49db" providerId="ADAL" clId="{A7596076-06FE-48E4-A40A-A4F811435A9F}" dt="2025-03-24T10:20:57.958" v="17" actId="1076"/>
          <ac:spMkLst>
            <pc:docMk/>
            <pc:sldMk cId="79685970" sldId="406"/>
            <ac:spMk id="8" creationId="{D41D3CF4-AE62-B275-BC2B-2C322ED4DC82}"/>
          </ac:spMkLst>
        </pc:spChg>
        <pc:picChg chg="mod">
          <ac:chgData name="Belén Flores Trelis" userId="e0ab060e-f7a3-4695-8dd3-41ee179e49db" providerId="ADAL" clId="{A7596076-06FE-48E4-A40A-A4F811435A9F}" dt="2025-03-24T10:20:55.363" v="16" actId="1076"/>
          <ac:picMkLst>
            <pc:docMk/>
            <pc:sldMk cId="79685970" sldId="406"/>
            <ac:picMk id="5" creationId="{00000000-0000-0000-0000-000000000000}"/>
          </ac:picMkLst>
        </pc:picChg>
      </pc:sldChg>
      <pc:sldChg chg="modSp mod">
        <pc:chgData name="Belén Flores Trelis" userId="e0ab060e-f7a3-4695-8dd3-41ee179e49db" providerId="ADAL" clId="{A7596076-06FE-48E4-A40A-A4F811435A9F}" dt="2025-03-20T14:29:02.220" v="3" actId="27636"/>
        <pc:sldMkLst>
          <pc:docMk/>
          <pc:sldMk cId="1202890537" sldId="421"/>
        </pc:sldMkLst>
        <pc:spChg chg="mod">
          <ac:chgData name="Belén Flores Trelis" userId="e0ab060e-f7a3-4695-8dd3-41ee179e49db" providerId="ADAL" clId="{A7596076-06FE-48E4-A40A-A4F811435A9F}" dt="2025-03-20T14:29:02.220" v="3" actId="27636"/>
          <ac:spMkLst>
            <pc:docMk/>
            <pc:sldMk cId="1202890537" sldId="421"/>
            <ac:spMk id="3" creationId="{190FA07B-7E4B-4CA4-BA7A-067EB6A6DF4D}"/>
          </ac:spMkLst>
        </pc:spChg>
      </pc:sldChg>
      <pc:sldChg chg="modSp mod">
        <pc:chgData name="Belén Flores Trelis" userId="e0ab060e-f7a3-4695-8dd3-41ee179e49db" providerId="ADAL" clId="{A7596076-06FE-48E4-A40A-A4F811435A9F}" dt="2025-03-24T10:19:34.625" v="4" actId="20577"/>
        <pc:sldMkLst>
          <pc:docMk/>
          <pc:sldMk cId="2649104498" sldId="434"/>
        </pc:sldMkLst>
        <pc:spChg chg="mod">
          <ac:chgData name="Belén Flores Trelis" userId="e0ab060e-f7a3-4695-8dd3-41ee179e49db" providerId="ADAL" clId="{A7596076-06FE-48E4-A40A-A4F811435A9F}" dt="2025-03-24T10:19:34.625" v="4" actId="20577"/>
          <ac:spMkLst>
            <pc:docMk/>
            <pc:sldMk cId="2649104498" sldId="434"/>
            <ac:spMk id="7" creationId="{C3517D83-6A76-3196-1B29-5033C7231F8F}"/>
          </ac:spMkLst>
        </pc:spChg>
      </pc:sldChg>
    </pc:docChg>
  </pc:docChgLst>
  <pc:docChgLst>
    <pc:chgData name="Reyes Martín" userId="cabaf391-7789-42cb-a9c7-6cc72827c821" providerId="ADAL" clId="{872ACF96-55BA-4221-8CD4-433ECA3AF901}"/>
    <pc:docChg chg="custSel modSld">
      <pc:chgData name="Reyes Martín" userId="cabaf391-7789-42cb-a9c7-6cc72827c821" providerId="ADAL" clId="{872ACF96-55BA-4221-8CD4-433ECA3AF901}" dt="2025-03-24T12:48:44.713" v="525" actId="20577"/>
      <pc:docMkLst>
        <pc:docMk/>
      </pc:docMkLst>
      <pc:sldChg chg="modSp mod">
        <pc:chgData name="Reyes Martín" userId="cabaf391-7789-42cb-a9c7-6cc72827c821" providerId="ADAL" clId="{872ACF96-55BA-4221-8CD4-433ECA3AF901}" dt="2025-03-24T12:27:16.130" v="4" actId="20577"/>
        <pc:sldMkLst>
          <pc:docMk/>
          <pc:sldMk cId="564660738" sldId="257"/>
        </pc:sldMkLst>
        <pc:spChg chg="mod">
          <ac:chgData name="Reyes Martín" userId="cabaf391-7789-42cb-a9c7-6cc72827c821" providerId="ADAL" clId="{872ACF96-55BA-4221-8CD4-433ECA3AF901}" dt="2025-03-24T12:27:16.130" v="4" actId="20577"/>
          <ac:spMkLst>
            <pc:docMk/>
            <pc:sldMk cId="564660738" sldId="257"/>
            <ac:spMk id="3" creationId="{190FA07B-7E4B-4CA4-BA7A-067EB6A6DF4D}"/>
          </ac:spMkLst>
        </pc:spChg>
      </pc:sldChg>
      <pc:sldChg chg="modSp mod">
        <pc:chgData name="Reyes Martín" userId="cabaf391-7789-42cb-a9c7-6cc72827c821" providerId="ADAL" clId="{872ACF96-55BA-4221-8CD4-433ECA3AF901}" dt="2025-03-24T12:45:34.801" v="451" actId="20577"/>
        <pc:sldMkLst>
          <pc:docMk/>
          <pc:sldMk cId="3674313788" sldId="258"/>
        </pc:sldMkLst>
        <pc:spChg chg="mod">
          <ac:chgData name="Reyes Martín" userId="cabaf391-7789-42cb-a9c7-6cc72827c821" providerId="ADAL" clId="{872ACF96-55BA-4221-8CD4-433ECA3AF901}" dt="2025-03-24T12:45:34.801" v="451" actId="20577"/>
          <ac:spMkLst>
            <pc:docMk/>
            <pc:sldMk cId="3674313788" sldId="258"/>
            <ac:spMk id="3" creationId="{E0227912-7318-476E-A366-08FB1266A28E}"/>
          </ac:spMkLst>
        </pc:spChg>
      </pc:sldChg>
      <pc:sldChg chg="modSp mod">
        <pc:chgData name="Reyes Martín" userId="cabaf391-7789-42cb-a9c7-6cc72827c821" providerId="ADAL" clId="{872ACF96-55BA-4221-8CD4-433ECA3AF901}" dt="2025-03-24T12:48:44.713" v="525" actId="20577"/>
        <pc:sldMkLst>
          <pc:docMk/>
          <pc:sldMk cId="1983309995" sldId="263"/>
        </pc:sldMkLst>
        <pc:graphicFrameChg chg="modGraphic">
          <ac:chgData name="Reyes Martín" userId="cabaf391-7789-42cb-a9c7-6cc72827c821" providerId="ADAL" clId="{872ACF96-55BA-4221-8CD4-433ECA3AF901}" dt="2025-03-24T12:48:44.713" v="525" actId="20577"/>
          <ac:graphicFrameMkLst>
            <pc:docMk/>
            <pc:sldMk cId="1983309995" sldId="263"/>
            <ac:graphicFrameMk id="8" creationId="{B645666A-E657-913B-4256-FE34BECB931D}"/>
          </ac:graphicFrameMkLst>
        </pc:graphicFrameChg>
      </pc:sldChg>
      <pc:sldChg chg="modSp mod">
        <pc:chgData name="Reyes Martín" userId="cabaf391-7789-42cb-a9c7-6cc72827c821" providerId="ADAL" clId="{872ACF96-55BA-4221-8CD4-433ECA3AF901}" dt="2025-03-24T12:48:07.785" v="514" actId="207"/>
        <pc:sldMkLst>
          <pc:docMk/>
          <pc:sldMk cId="969927959" sldId="401"/>
        </pc:sldMkLst>
        <pc:spChg chg="mod">
          <ac:chgData name="Reyes Martín" userId="cabaf391-7789-42cb-a9c7-6cc72827c821" providerId="ADAL" clId="{872ACF96-55BA-4221-8CD4-433ECA3AF901}" dt="2025-03-24T12:48:07.785" v="514" actId="207"/>
          <ac:spMkLst>
            <pc:docMk/>
            <pc:sldMk cId="969927959" sldId="401"/>
            <ac:spMk id="3" creationId="{E0227912-7318-476E-A366-08FB1266A28E}"/>
          </ac:spMkLst>
        </pc:spChg>
      </pc:sldChg>
      <pc:sldChg chg="modSp mod">
        <pc:chgData name="Reyes Martín" userId="cabaf391-7789-42cb-a9c7-6cc72827c821" providerId="ADAL" clId="{872ACF96-55BA-4221-8CD4-433ECA3AF901}" dt="2025-03-24T12:44:06.422" v="308" actId="27636"/>
        <pc:sldMkLst>
          <pc:docMk/>
          <pc:sldMk cId="79685970" sldId="406"/>
        </pc:sldMkLst>
        <pc:spChg chg="mod">
          <ac:chgData name="Reyes Martín" userId="cabaf391-7789-42cb-a9c7-6cc72827c821" providerId="ADAL" clId="{872ACF96-55BA-4221-8CD4-433ECA3AF901}" dt="2025-03-24T12:32:24.893" v="157" actId="20577"/>
          <ac:spMkLst>
            <pc:docMk/>
            <pc:sldMk cId="79685970" sldId="406"/>
            <ac:spMk id="3" creationId="{E0227912-7318-476E-A366-08FB1266A28E}"/>
          </ac:spMkLst>
        </pc:spChg>
        <pc:spChg chg="mod">
          <ac:chgData name="Reyes Martín" userId="cabaf391-7789-42cb-a9c7-6cc72827c821" providerId="ADAL" clId="{872ACF96-55BA-4221-8CD4-433ECA3AF901}" dt="2025-03-24T12:44:06.422" v="308" actId="27636"/>
          <ac:spMkLst>
            <pc:docMk/>
            <pc:sldMk cId="79685970" sldId="406"/>
            <ac:spMk id="6" creationId="{9AD47BCB-3916-B400-1E2C-9DC97FE1AA95}"/>
          </ac:spMkLst>
        </pc:spChg>
      </pc:sldChg>
      <pc:sldChg chg="modSp mod">
        <pc:chgData name="Reyes Martín" userId="cabaf391-7789-42cb-a9c7-6cc72827c821" providerId="ADAL" clId="{872ACF96-55BA-4221-8CD4-433ECA3AF901}" dt="2025-03-24T12:30:30.862" v="74" actId="20577"/>
        <pc:sldMkLst>
          <pc:docMk/>
          <pc:sldMk cId="2649104498" sldId="434"/>
        </pc:sldMkLst>
        <pc:spChg chg="mod">
          <ac:chgData name="Reyes Martín" userId="cabaf391-7789-42cb-a9c7-6cc72827c821" providerId="ADAL" clId="{872ACF96-55BA-4221-8CD4-433ECA3AF901}" dt="2025-03-24T12:30:30.862" v="74" actId="20577"/>
          <ac:spMkLst>
            <pc:docMk/>
            <pc:sldMk cId="2649104498" sldId="434"/>
            <ac:spMk id="6" creationId="{736E3C3D-2AB1-E21A-CEBD-E6E780B590B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2BDF0B-7B3C-4083-BAA9-8A7957EFA9B2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11C8E508-5B39-4DBA-BB39-C339659B0285}">
      <dgm:prSet phldrT="[Texto]" custT="1"/>
      <dgm:spPr/>
      <dgm:t>
        <a:bodyPr/>
        <a:lstStyle/>
        <a:p>
          <a:endParaRPr lang="es-ES" sz="700" b="1" dirty="0"/>
        </a:p>
        <a:p>
          <a:r>
            <a:rPr lang="es-ES" sz="700" b="1" dirty="0"/>
            <a:t>Enero</a:t>
          </a:r>
        </a:p>
        <a:p>
          <a:r>
            <a:rPr lang="es-ES" sz="700" b="1" dirty="0"/>
            <a:t>Febrero</a:t>
          </a:r>
        </a:p>
        <a:p>
          <a:r>
            <a:rPr lang="es-ES" sz="700" b="1" dirty="0"/>
            <a:t>Marzo</a:t>
          </a:r>
        </a:p>
        <a:p>
          <a:r>
            <a:rPr lang="es-ES" sz="700" b="1" dirty="0"/>
            <a:t>Abril</a:t>
          </a:r>
        </a:p>
      </dgm:t>
    </dgm:pt>
    <dgm:pt modelId="{55AACD39-6CBD-4B59-95BF-56074AD201B4}" type="parTrans" cxnId="{B04CD03F-425E-430D-A959-FDD42058F3BC}">
      <dgm:prSet/>
      <dgm:spPr/>
      <dgm:t>
        <a:bodyPr/>
        <a:lstStyle/>
        <a:p>
          <a:endParaRPr lang="es-ES"/>
        </a:p>
      </dgm:t>
    </dgm:pt>
    <dgm:pt modelId="{70A02D53-B19D-4874-BBED-CCBACE01364F}" type="sibTrans" cxnId="{B04CD03F-425E-430D-A959-FDD42058F3BC}">
      <dgm:prSet/>
      <dgm:spPr/>
      <dgm:t>
        <a:bodyPr/>
        <a:lstStyle/>
        <a:p>
          <a:endParaRPr lang="es-ES"/>
        </a:p>
      </dgm:t>
    </dgm:pt>
    <dgm:pt modelId="{51F25693-4618-44EB-AFEB-495BAB29D39D}">
      <dgm:prSet phldrT="[Texto]" custT="1"/>
      <dgm:spPr/>
      <dgm:t>
        <a:bodyPr/>
        <a:lstStyle/>
        <a:p>
          <a:r>
            <a:rPr lang="es-ES" sz="1600" b="1" dirty="0"/>
            <a:t> </a:t>
          </a:r>
          <a:r>
            <a:rPr lang="es-ES" sz="1600" b="0" dirty="0">
              <a:solidFill>
                <a:schemeClr val="tx1"/>
              </a:solidFill>
            </a:rPr>
            <a:t>Pretemporada- Rutas Internacionales</a:t>
          </a:r>
          <a:endParaRPr lang="es-ES" sz="1600" b="1" dirty="0">
            <a:solidFill>
              <a:srgbClr val="FF0000"/>
            </a:solidFill>
          </a:endParaRPr>
        </a:p>
      </dgm:t>
    </dgm:pt>
    <dgm:pt modelId="{D399EDC3-6157-4297-9E78-89F5FA3D8FDF}" type="parTrans" cxnId="{B3671A02-7F62-407E-BB8F-9C45EE13FCD5}">
      <dgm:prSet/>
      <dgm:spPr/>
      <dgm:t>
        <a:bodyPr/>
        <a:lstStyle/>
        <a:p>
          <a:endParaRPr lang="es-ES"/>
        </a:p>
      </dgm:t>
    </dgm:pt>
    <dgm:pt modelId="{5B1468DC-13CE-4BB4-8C98-9378ADE5DFF9}" type="sibTrans" cxnId="{B3671A02-7F62-407E-BB8F-9C45EE13FCD5}">
      <dgm:prSet/>
      <dgm:spPr/>
      <dgm:t>
        <a:bodyPr/>
        <a:lstStyle/>
        <a:p>
          <a:endParaRPr lang="es-ES"/>
        </a:p>
      </dgm:t>
    </dgm:pt>
    <dgm:pt modelId="{31DA0C15-FC0C-4D5C-B8EB-B32B0FA6DFB1}">
      <dgm:prSet phldrT="[Texto]" custT="1"/>
      <dgm:spPr/>
      <dgm:t>
        <a:bodyPr/>
        <a:lstStyle/>
        <a:p>
          <a:r>
            <a:rPr lang="es-ES" sz="500" b="1" dirty="0"/>
            <a:t> </a:t>
          </a:r>
        </a:p>
        <a:p>
          <a:endParaRPr lang="es-ES" sz="700" b="1" dirty="0"/>
        </a:p>
        <a:p>
          <a:r>
            <a:rPr lang="es-ES" sz="700" b="1" dirty="0"/>
            <a:t>Abril</a:t>
          </a:r>
        </a:p>
        <a:p>
          <a:r>
            <a:rPr lang="es-ES" sz="700" b="1" dirty="0"/>
            <a:t>Mayo</a:t>
          </a:r>
        </a:p>
        <a:p>
          <a:r>
            <a:rPr lang="es-ES" sz="700" b="1" dirty="0"/>
            <a:t>Junio</a:t>
          </a:r>
        </a:p>
        <a:p>
          <a:r>
            <a:rPr lang="es-ES" sz="700" b="1" dirty="0"/>
            <a:t>Julio</a:t>
          </a:r>
        </a:p>
      </dgm:t>
    </dgm:pt>
    <dgm:pt modelId="{3E763BD5-0C12-4E7B-889B-EEFD5F877E48}" type="parTrans" cxnId="{789319FD-6F0D-469E-BD96-F5A193ECDF1D}">
      <dgm:prSet/>
      <dgm:spPr/>
      <dgm:t>
        <a:bodyPr/>
        <a:lstStyle/>
        <a:p>
          <a:endParaRPr lang="es-ES"/>
        </a:p>
      </dgm:t>
    </dgm:pt>
    <dgm:pt modelId="{E344B1BB-0A08-432F-A84A-B6DC368068B8}" type="sibTrans" cxnId="{789319FD-6F0D-469E-BD96-F5A193ECDF1D}">
      <dgm:prSet/>
      <dgm:spPr/>
      <dgm:t>
        <a:bodyPr/>
        <a:lstStyle/>
        <a:p>
          <a:endParaRPr lang="es-ES"/>
        </a:p>
      </dgm:t>
    </dgm:pt>
    <dgm:pt modelId="{4509AF58-362F-4C19-AD0B-1CD1F20BDDAD}">
      <dgm:prSet phldrT="[Texto]" custT="1"/>
      <dgm:spPr/>
      <dgm:t>
        <a:bodyPr/>
        <a:lstStyle/>
        <a:p>
          <a:endParaRPr lang="es-ES" sz="1400" b="1" dirty="0"/>
        </a:p>
      </dgm:t>
    </dgm:pt>
    <dgm:pt modelId="{B20D0B4D-CBC8-4C12-90A5-1610A4A6E708}" type="parTrans" cxnId="{796ADC28-EE34-421C-AC88-A15CB7AD6576}">
      <dgm:prSet/>
      <dgm:spPr/>
      <dgm:t>
        <a:bodyPr/>
        <a:lstStyle/>
        <a:p>
          <a:endParaRPr lang="es-ES"/>
        </a:p>
      </dgm:t>
    </dgm:pt>
    <dgm:pt modelId="{EBC37C4B-FA42-48F1-B729-12E0F9084D44}" type="sibTrans" cxnId="{796ADC28-EE34-421C-AC88-A15CB7AD6576}">
      <dgm:prSet/>
      <dgm:spPr/>
      <dgm:t>
        <a:bodyPr/>
        <a:lstStyle/>
        <a:p>
          <a:endParaRPr lang="es-ES"/>
        </a:p>
      </dgm:t>
    </dgm:pt>
    <dgm:pt modelId="{9A7DEEFB-D5AD-419C-ABF2-0BA01B69AA10}">
      <dgm:prSet phldrT="[Texto]" custT="1"/>
      <dgm:spPr/>
      <dgm:t>
        <a:bodyPr/>
        <a:lstStyle/>
        <a:p>
          <a:endParaRPr lang="es-ES" sz="700" b="1" dirty="0"/>
        </a:p>
        <a:p>
          <a:r>
            <a:rPr lang="es-ES" sz="700" b="1" dirty="0"/>
            <a:t>Agosto</a:t>
          </a:r>
        </a:p>
        <a:p>
          <a:r>
            <a:rPr lang="es-ES" sz="700" b="1" dirty="0"/>
            <a:t>Septiembre</a:t>
          </a:r>
        </a:p>
        <a:p>
          <a:r>
            <a:rPr lang="es-ES" sz="700" b="1" dirty="0"/>
            <a:t>Octubre</a:t>
          </a:r>
        </a:p>
      </dgm:t>
    </dgm:pt>
    <dgm:pt modelId="{F840DF0E-5196-44D7-9C61-54DACA7CD37F}" type="parTrans" cxnId="{F3BDCD40-D4B3-442A-9C09-8675C92E9602}">
      <dgm:prSet/>
      <dgm:spPr/>
      <dgm:t>
        <a:bodyPr/>
        <a:lstStyle/>
        <a:p>
          <a:endParaRPr lang="es-ES"/>
        </a:p>
      </dgm:t>
    </dgm:pt>
    <dgm:pt modelId="{912A86DB-4773-457F-A905-A368C488A3C4}" type="sibTrans" cxnId="{F3BDCD40-D4B3-442A-9C09-8675C92E9602}">
      <dgm:prSet/>
      <dgm:spPr/>
      <dgm:t>
        <a:bodyPr/>
        <a:lstStyle/>
        <a:p>
          <a:endParaRPr lang="es-ES"/>
        </a:p>
      </dgm:t>
    </dgm:pt>
    <dgm:pt modelId="{0F857FA3-E5CF-4EF4-9846-E830592C90E2}">
      <dgm:prSet phldrT="[Texto]" custT="1"/>
      <dgm:spPr/>
      <dgm:t>
        <a:bodyPr/>
        <a:lstStyle/>
        <a:p>
          <a:r>
            <a:rPr lang="es-ES" sz="1400" b="0" dirty="0"/>
            <a:t>Liga Nacional 5*</a:t>
          </a:r>
        </a:p>
      </dgm:t>
    </dgm:pt>
    <dgm:pt modelId="{8CB0FC4B-BB70-4FFF-B7F7-64E0884F52BE}" type="parTrans" cxnId="{508705C4-C23F-4FBF-A431-3CEDC538CD63}">
      <dgm:prSet/>
      <dgm:spPr/>
      <dgm:t>
        <a:bodyPr/>
        <a:lstStyle/>
        <a:p>
          <a:endParaRPr lang="es-ES"/>
        </a:p>
      </dgm:t>
    </dgm:pt>
    <dgm:pt modelId="{0A594CAA-E21D-4A1E-B8C5-C3A641BAE873}" type="sibTrans" cxnId="{508705C4-C23F-4FBF-A431-3CEDC538CD63}">
      <dgm:prSet/>
      <dgm:spPr/>
      <dgm:t>
        <a:bodyPr/>
        <a:lstStyle/>
        <a:p>
          <a:endParaRPr lang="es-ES"/>
        </a:p>
      </dgm:t>
    </dgm:pt>
    <dgm:pt modelId="{0E614343-DEF1-4792-BBA9-E898F099B04C}">
      <dgm:prSet phldrT="[Texto]" custT="1"/>
      <dgm:spPr/>
      <dgm:t>
        <a:bodyPr/>
        <a:lstStyle/>
        <a:p>
          <a:r>
            <a:rPr lang="es-ES" sz="1100" b="0" dirty="0"/>
            <a:t>Selección del Grupo de Trabajo de Alta Competición</a:t>
          </a:r>
        </a:p>
      </dgm:t>
    </dgm:pt>
    <dgm:pt modelId="{3A8C04B6-8DCA-49F3-AE20-E8B48875AD85}" type="parTrans" cxnId="{E5973E68-A4FF-45E8-A875-BC26C1FA24AF}">
      <dgm:prSet/>
      <dgm:spPr/>
      <dgm:t>
        <a:bodyPr/>
        <a:lstStyle/>
        <a:p>
          <a:endParaRPr lang="es-ES"/>
        </a:p>
      </dgm:t>
    </dgm:pt>
    <dgm:pt modelId="{A2854E58-70D0-4DFA-B0DF-1CB43265E16C}" type="sibTrans" cxnId="{E5973E68-A4FF-45E8-A875-BC26C1FA24AF}">
      <dgm:prSet/>
      <dgm:spPr/>
      <dgm:t>
        <a:bodyPr/>
        <a:lstStyle/>
        <a:p>
          <a:endParaRPr lang="es-ES"/>
        </a:p>
      </dgm:t>
    </dgm:pt>
    <dgm:pt modelId="{7DF47296-A795-45C8-9BB1-3BD8E920626B}">
      <dgm:prSet/>
      <dgm:spPr/>
      <dgm:t>
        <a:bodyPr/>
        <a:lstStyle/>
        <a:p>
          <a:r>
            <a:rPr lang="es-ES" b="1" dirty="0"/>
            <a:t>Noviembre </a:t>
          </a:r>
        </a:p>
        <a:p>
          <a:r>
            <a:rPr lang="es-ES" b="1" dirty="0"/>
            <a:t>Diciembre</a:t>
          </a:r>
        </a:p>
      </dgm:t>
    </dgm:pt>
    <dgm:pt modelId="{09D00644-D5B8-457D-822E-F912543EE29A}" type="parTrans" cxnId="{D0E54A2D-5CE2-4792-AA1B-174CEA4D1E71}">
      <dgm:prSet/>
      <dgm:spPr/>
      <dgm:t>
        <a:bodyPr/>
        <a:lstStyle/>
        <a:p>
          <a:endParaRPr lang="es-ES"/>
        </a:p>
      </dgm:t>
    </dgm:pt>
    <dgm:pt modelId="{E87C7DD0-C966-48A4-B867-E37C3A011EEE}" type="sibTrans" cxnId="{D0E54A2D-5CE2-4792-AA1B-174CEA4D1E71}">
      <dgm:prSet/>
      <dgm:spPr/>
      <dgm:t>
        <a:bodyPr/>
        <a:lstStyle/>
        <a:p>
          <a:endParaRPr lang="es-ES"/>
        </a:p>
      </dgm:t>
    </dgm:pt>
    <dgm:pt modelId="{0605E0B1-2E68-4B01-B586-31D6BC2E0493}">
      <dgm:prSet custT="1"/>
      <dgm:spPr/>
      <dgm:t>
        <a:bodyPr/>
        <a:lstStyle/>
        <a:p>
          <a:endParaRPr lang="es-ES" sz="1600" dirty="0"/>
        </a:p>
      </dgm:t>
    </dgm:pt>
    <dgm:pt modelId="{954A0481-04CB-4B9A-B5A1-4E6FAFDC74F0}" type="parTrans" cxnId="{A792CFB1-32F0-4613-BF22-DCD22A6F35AE}">
      <dgm:prSet/>
      <dgm:spPr/>
      <dgm:t>
        <a:bodyPr/>
        <a:lstStyle/>
        <a:p>
          <a:endParaRPr lang="es-ES"/>
        </a:p>
      </dgm:t>
    </dgm:pt>
    <dgm:pt modelId="{BFB2B3A7-2A6C-459A-AD60-D399161C4AB5}" type="sibTrans" cxnId="{A792CFB1-32F0-4613-BF22-DCD22A6F35AE}">
      <dgm:prSet/>
      <dgm:spPr/>
      <dgm:t>
        <a:bodyPr/>
        <a:lstStyle/>
        <a:p>
          <a:endParaRPr lang="es-ES"/>
        </a:p>
      </dgm:t>
    </dgm:pt>
    <dgm:pt modelId="{22D3113A-CA6C-4C02-9C4C-502739EA370F}">
      <dgm:prSet custT="1"/>
      <dgm:spPr/>
      <dgm:t>
        <a:bodyPr/>
        <a:lstStyle/>
        <a:p>
          <a:endParaRPr lang="es-ES" sz="1400" b="1" dirty="0"/>
        </a:p>
      </dgm:t>
    </dgm:pt>
    <dgm:pt modelId="{A4E1FA01-EF02-4932-8B35-5C967CDBF81F}" type="parTrans" cxnId="{C36F2AA2-D263-47C0-A923-E4DFD543ED27}">
      <dgm:prSet/>
      <dgm:spPr/>
      <dgm:t>
        <a:bodyPr/>
        <a:lstStyle/>
        <a:p>
          <a:endParaRPr lang="es-ES"/>
        </a:p>
      </dgm:t>
    </dgm:pt>
    <dgm:pt modelId="{68498383-9C0E-4BB7-8846-03FD4EC22664}" type="sibTrans" cxnId="{C36F2AA2-D263-47C0-A923-E4DFD543ED27}">
      <dgm:prSet/>
      <dgm:spPr/>
      <dgm:t>
        <a:bodyPr/>
        <a:lstStyle/>
        <a:p>
          <a:endParaRPr lang="es-ES"/>
        </a:p>
      </dgm:t>
    </dgm:pt>
    <dgm:pt modelId="{B0D36BD2-4207-4012-9240-FD8BCE8FD8BD}">
      <dgm:prSet custT="1"/>
      <dgm:spPr/>
      <dgm:t>
        <a:bodyPr/>
        <a:lstStyle/>
        <a:p>
          <a:r>
            <a:rPr lang="es-ES" sz="1400" b="0" dirty="0" err="1"/>
            <a:t>CSIOs</a:t>
          </a:r>
          <a:r>
            <a:rPr lang="es-ES" sz="1400" b="0" dirty="0"/>
            <a:t> Final de Temporada</a:t>
          </a:r>
        </a:p>
      </dgm:t>
    </dgm:pt>
    <dgm:pt modelId="{25757CBF-C514-4C71-A2A9-80392A63BF9D}" type="parTrans" cxnId="{BD599B87-979D-4A5F-AD98-59F3520DC736}">
      <dgm:prSet/>
      <dgm:spPr/>
      <dgm:t>
        <a:bodyPr/>
        <a:lstStyle/>
        <a:p>
          <a:endParaRPr lang="es-ES"/>
        </a:p>
      </dgm:t>
    </dgm:pt>
    <dgm:pt modelId="{26893020-95C4-496A-B081-DB92B6051059}" type="sibTrans" cxnId="{BD599B87-979D-4A5F-AD98-59F3520DC736}">
      <dgm:prSet/>
      <dgm:spPr/>
      <dgm:t>
        <a:bodyPr/>
        <a:lstStyle/>
        <a:p>
          <a:endParaRPr lang="es-ES"/>
        </a:p>
      </dgm:t>
    </dgm:pt>
    <dgm:pt modelId="{0007DF3A-C29B-4936-9567-752D6BCDF261}">
      <dgm:prSet phldrT="[Texto]" custT="1"/>
      <dgm:spPr/>
      <dgm:t>
        <a:bodyPr/>
        <a:lstStyle/>
        <a:p>
          <a:r>
            <a:rPr lang="es-ES" sz="1600" b="0" dirty="0">
              <a:solidFill>
                <a:schemeClr val="tx1"/>
              </a:solidFill>
            </a:rPr>
            <a:t>Seguimiento y tecnificación en competición </a:t>
          </a:r>
        </a:p>
      </dgm:t>
    </dgm:pt>
    <dgm:pt modelId="{8BD9784A-349A-41FF-BD79-8A4BF21CFE24}" type="parTrans" cxnId="{34AAACB3-C096-4903-9EDB-5B85924CDE46}">
      <dgm:prSet/>
      <dgm:spPr/>
      <dgm:t>
        <a:bodyPr/>
        <a:lstStyle/>
        <a:p>
          <a:endParaRPr lang="es-ES"/>
        </a:p>
      </dgm:t>
    </dgm:pt>
    <dgm:pt modelId="{9A5A65B4-6F04-4BA6-9A7B-C28B76F938D3}" type="sibTrans" cxnId="{34AAACB3-C096-4903-9EDB-5B85924CDE46}">
      <dgm:prSet/>
      <dgm:spPr/>
      <dgm:t>
        <a:bodyPr/>
        <a:lstStyle/>
        <a:p>
          <a:endParaRPr lang="es-ES"/>
        </a:p>
      </dgm:t>
    </dgm:pt>
    <dgm:pt modelId="{108FFFFF-1537-4EA7-A3E7-6EA6BA520AC4}">
      <dgm:prSet phldrT="[Texto]" custT="1"/>
      <dgm:spPr/>
      <dgm:t>
        <a:bodyPr/>
        <a:lstStyle/>
        <a:p>
          <a:r>
            <a:rPr lang="es-ES" sz="1100" b="0" dirty="0"/>
            <a:t>Temporada de </a:t>
          </a:r>
          <a:r>
            <a:rPr lang="es-ES" sz="1100" b="0" dirty="0" err="1"/>
            <a:t>CSIOs</a:t>
          </a:r>
          <a:r>
            <a:rPr lang="es-ES" sz="1100" b="0" dirty="0"/>
            <a:t> y CSI</a:t>
          </a:r>
        </a:p>
      </dgm:t>
    </dgm:pt>
    <dgm:pt modelId="{B69F2577-0FB3-4BC6-A5AB-34E54C64AFE2}" type="parTrans" cxnId="{8A5D36E8-701E-4FC9-A133-55CAEB32DA12}">
      <dgm:prSet/>
      <dgm:spPr/>
      <dgm:t>
        <a:bodyPr/>
        <a:lstStyle/>
        <a:p>
          <a:endParaRPr lang="es-ES"/>
        </a:p>
      </dgm:t>
    </dgm:pt>
    <dgm:pt modelId="{A54C06BA-6636-4326-918D-3A6736F68A46}" type="sibTrans" cxnId="{8A5D36E8-701E-4FC9-A133-55CAEB32DA12}">
      <dgm:prSet/>
      <dgm:spPr/>
      <dgm:t>
        <a:bodyPr/>
        <a:lstStyle/>
        <a:p>
          <a:endParaRPr lang="es-ES"/>
        </a:p>
      </dgm:t>
    </dgm:pt>
    <dgm:pt modelId="{7598D662-7B63-4A59-B388-6DB53D548561}">
      <dgm:prSet phldrT="[Texto]" custT="1"/>
      <dgm:spPr/>
      <dgm:t>
        <a:bodyPr/>
        <a:lstStyle/>
        <a:p>
          <a:r>
            <a:rPr lang="es-ES" sz="1100" b="0" dirty="0"/>
            <a:t>Liga Nacional 5*</a:t>
          </a:r>
        </a:p>
      </dgm:t>
    </dgm:pt>
    <dgm:pt modelId="{9127E292-A314-4F0A-A5BA-4D2CA0944212}" type="parTrans" cxnId="{220B5DCF-33A8-46E9-9092-D6F7A70BB2E0}">
      <dgm:prSet/>
      <dgm:spPr/>
      <dgm:t>
        <a:bodyPr/>
        <a:lstStyle/>
        <a:p>
          <a:endParaRPr lang="es-ES"/>
        </a:p>
      </dgm:t>
    </dgm:pt>
    <dgm:pt modelId="{99086BB2-4EDD-46D7-A11D-85E1382866C8}" type="sibTrans" cxnId="{220B5DCF-33A8-46E9-9092-D6F7A70BB2E0}">
      <dgm:prSet/>
      <dgm:spPr/>
      <dgm:t>
        <a:bodyPr/>
        <a:lstStyle/>
        <a:p>
          <a:endParaRPr lang="es-ES"/>
        </a:p>
      </dgm:t>
    </dgm:pt>
    <dgm:pt modelId="{7BB66E86-57F8-4BAD-852B-FFC067581765}">
      <dgm:prSet phldrT="[Texto]" custT="1"/>
      <dgm:spPr/>
      <dgm:t>
        <a:bodyPr/>
        <a:lstStyle/>
        <a:p>
          <a:r>
            <a:rPr lang="es-ES" sz="1400" b="0" dirty="0"/>
            <a:t>Campeonatos de España </a:t>
          </a:r>
        </a:p>
      </dgm:t>
    </dgm:pt>
    <dgm:pt modelId="{8B67C23B-4333-4797-9962-CB7C88E59119}" type="parTrans" cxnId="{E3A55604-DDE5-4EE8-A716-2FF6629EB435}">
      <dgm:prSet/>
      <dgm:spPr/>
      <dgm:t>
        <a:bodyPr/>
        <a:lstStyle/>
        <a:p>
          <a:endParaRPr lang="es-ES"/>
        </a:p>
      </dgm:t>
    </dgm:pt>
    <dgm:pt modelId="{8E32BFCC-0ACE-4C45-A385-7B07DE19168C}" type="sibTrans" cxnId="{E3A55604-DDE5-4EE8-A716-2FF6629EB435}">
      <dgm:prSet/>
      <dgm:spPr/>
      <dgm:t>
        <a:bodyPr/>
        <a:lstStyle/>
        <a:p>
          <a:endParaRPr lang="es-ES"/>
        </a:p>
      </dgm:t>
    </dgm:pt>
    <dgm:pt modelId="{A1CDF32A-6D24-47C6-AA94-E0557D027B01}">
      <dgm:prSet phldrT="[Texto]" custT="1"/>
      <dgm:spPr/>
      <dgm:t>
        <a:bodyPr/>
        <a:lstStyle/>
        <a:p>
          <a:r>
            <a:rPr lang="es-ES" sz="1400" b="0" dirty="0"/>
            <a:t>Final Copa de Naciones Barcelona</a:t>
          </a:r>
        </a:p>
      </dgm:t>
    </dgm:pt>
    <dgm:pt modelId="{912ABD0F-8EFB-4104-80CA-C50A4FBC0060}" type="parTrans" cxnId="{748BEC9E-0DEB-4A2B-ABA5-D755C0EA33C3}">
      <dgm:prSet/>
      <dgm:spPr/>
      <dgm:t>
        <a:bodyPr/>
        <a:lstStyle/>
        <a:p>
          <a:endParaRPr lang="es-ES"/>
        </a:p>
      </dgm:t>
    </dgm:pt>
    <dgm:pt modelId="{E3C0AA29-13FC-4838-ACC7-ABFAEEADAAA9}" type="sibTrans" cxnId="{748BEC9E-0DEB-4A2B-ABA5-D755C0EA33C3}">
      <dgm:prSet/>
      <dgm:spPr/>
      <dgm:t>
        <a:bodyPr/>
        <a:lstStyle/>
        <a:p>
          <a:endParaRPr lang="es-ES"/>
        </a:p>
      </dgm:t>
    </dgm:pt>
    <dgm:pt modelId="{7F4D1D09-A491-418A-A865-53A814B0E1C1}">
      <dgm:prSet custT="1"/>
      <dgm:spPr/>
      <dgm:t>
        <a:bodyPr/>
        <a:lstStyle/>
        <a:p>
          <a:r>
            <a:rPr lang="es-ES" sz="1400" b="0" dirty="0"/>
            <a:t>Temporada </a:t>
          </a:r>
          <a:r>
            <a:rPr lang="es-ES" sz="1400" b="0" dirty="0" err="1"/>
            <a:t>Indoor</a:t>
          </a:r>
          <a:endParaRPr lang="es-ES" sz="1400" b="0" dirty="0"/>
        </a:p>
      </dgm:t>
    </dgm:pt>
    <dgm:pt modelId="{C12FEE66-9E53-4B14-9354-E66A5C8CDA27}" type="parTrans" cxnId="{79E28EA3-4080-4F9F-AA0B-ADE47293C4E9}">
      <dgm:prSet/>
      <dgm:spPr/>
      <dgm:t>
        <a:bodyPr/>
        <a:lstStyle/>
        <a:p>
          <a:endParaRPr lang="es-ES"/>
        </a:p>
      </dgm:t>
    </dgm:pt>
    <dgm:pt modelId="{C9B825E5-E2FA-4319-BED6-D9DBE632EED1}" type="sibTrans" cxnId="{79E28EA3-4080-4F9F-AA0B-ADE47293C4E9}">
      <dgm:prSet/>
      <dgm:spPr/>
      <dgm:t>
        <a:bodyPr/>
        <a:lstStyle/>
        <a:p>
          <a:endParaRPr lang="es-ES"/>
        </a:p>
      </dgm:t>
    </dgm:pt>
    <dgm:pt modelId="{CCBAEA3B-67F4-4665-8BCD-41A9FA612768}">
      <dgm:prSet custT="1"/>
      <dgm:spPr/>
      <dgm:t>
        <a:bodyPr/>
        <a:lstStyle/>
        <a:p>
          <a:r>
            <a:rPr lang="es-ES" sz="1400" b="0" dirty="0"/>
            <a:t>Copa del mundo </a:t>
          </a:r>
        </a:p>
      </dgm:t>
    </dgm:pt>
    <dgm:pt modelId="{9304ADD4-5B43-452D-A2CA-4C58E28BA1A3}" type="parTrans" cxnId="{8421E8D8-483D-4F25-986E-5A714D6F2D51}">
      <dgm:prSet/>
      <dgm:spPr/>
      <dgm:t>
        <a:bodyPr/>
        <a:lstStyle/>
        <a:p>
          <a:endParaRPr lang="es-ES"/>
        </a:p>
      </dgm:t>
    </dgm:pt>
    <dgm:pt modelId="{1BA7F4A2-9F1D-4631-BB41-83E3EE3D524E}" type="sibTrans" cxnId="{8421E8D8-483D-4F25-986E-5A714D6F2D51}">
      <dgm:prSet/>
      <dgm:spPr/>
      <dgm:t>
        <a:bodyPr/>
        <a:lstStyle/>
        <a:p>
          <a:endParaRPr lang="es-ES"/>
        </a:p>
      </dgm:t>
    </dgm:pt>
    <dgm:pt modelId="{2E311836-946A-4B5F-B85A-7B656017B119}">
      <dgm:prSet phldrT="[Texto]" custT="1"/>
      <dgm:spPr/>
      <dgm:t>
        <a:bodyPr/>
        <a:lstStyle/>
        <a:p>
          <a:endParaRPr lang="es-ES" sz="1400" b="1" dirty="0"/>
        </a:p>
      </dgm:t>
    </dgm:pt>
    <dgm:pt modelId="{4DCC643E-2E3B-411D-97A4-8780F2F9784C}" type="parTrans" cxnId="{045B84A0-BF45-4F61-9377-B7122E2D40AB}">
      <dgm:prSet/>
      <dgm:spPr/>
      <dgm:t>
        <a:bodyPr/>
        <a:lstStyle/>
        <a:p>
          <a:endParaRPr lang="es-ES"/>
        </a:p>
      </dgm:t>
    </dgm:pt>
    <dgm:pt modelId="{D8C9D9AD-D66D-4AAA-9B08-784F221AD98E}" type="sibTrans" cxnId="{045B84A0-BF45-4F61-9377-B7122E2D40AB}">
      <dgm:prSet/>
      <dgm:spPr/>
      <dgm:t>
        <a:bodyPr/>
        <a:lstStyle/>
        <a:p>
          <a:endParaRPr lang="es-ES"/>
        </a:p>
      </dgm:t>
    </dgm:pt>
    <dgm:pt modelId="{194E72EB-3D29-427A-A4A4-60B41E6B75C1}">
      <dgm:prSet phldrT="[Texto]" custT="1"/>
      <dgm:spPr/>
      <dgm:t>
        <a:bodyPr/>
        <a:lstStyle/>
        <a:p>
          <a:r>
            <a:rPr lang="es-ES" sz="1100" b="0" dirty="0"/>
            <a:t>Seguimiento deportistas y veterinario</a:t>
          </a:r>
        </a:p>
      </dgm:t>
    </dgm:pt>
    <dgm:pt modelId="{4F5220A8-751A-4394-ADC5-40A54DB65BDE}" type="parTrans" cxnId="{8BBF73EF-4E6A-4E61-B27F-F4A2A69A5735}">
      <dgm:prSet/>
      <dgm:spPr/>
      <dgm:t>
        <a:bodyPr/>
        <a:lstStyle/>
        <a:p>
          <a:endParaRPr lang="es-ES"/>
        </a:p>
      </dgm:t>
    </dgm:pt>
    <dgm:pt modelId="{67BC24EE-7BDE-4303-9686-205F96D1B1B3}" type="sibTrans" cxnId="{8BBF73EF-4E6A-4E61-B27F-F4A2A69A5735}">
      <dgm:prSet/>
      <dgm:spPr/>
      <dgm:t>
        <a:bodyPr/>
        <a:lstStyle/>
        <a:p>
          <a:endParaRPr lang="es-ES"/>
        </a:p>
      </dgm:t>
    </dgm:pt>
    <dgm:pt modelId="{26AB3BA5-9860-4453-AEBE-394A2DBD2877}">
      <dgm:prSet phldrT="[Texto]" custT="1"/>
      <dgm:spPr/>
      <dgm:t>
        <a:bodyPr/>
        <a:lstStyle/>
        <a:p>
          <a:r>
            <a:rPr lang="es-ES" sz="1100" b="0" dirty="0"/>
            <a:t>Campeonato de Europa La Coruña</a:t>
          </a:r>
        </a:p>
      </dgm:t>
    </dgm:pt>
    <dgm:pt modelId="{6ED4FC3E-8253-4813-B7DE-3BD287DF8EA4}" type="parTrans" cxnId="{99B838D8-6F9A-4A3E-93A0-D2FEAA1C5B9B}">
      <dgm:prSet/>
      <dgm:spPr/>
      <dgm:t>
        <a:bodyPr/>
        <a:lstStyle/>
        <a:p>
          <a:endParaRPr lang="es-ES"/>
        </a:p>
      </dgm:t>
    </dgm:pt>
    <dgm:pt modelId="{80C5264A-F710-401F-9F49-748976095DDA}" type="sibTrans" cxnId="{99B838D8-6F9A-4A3E-93A0-D2FEAA1C5B9B}">
      <dgm:prSet/>
      <dgm:spPr/>
      <dgm:t>
        <a:bodyPr/>
        <a:lstStyle/>
        <a:p>
          <a:endParaRPr lang="es-ES"/>
        </a:p>
      </dgm:t>
    </dgm:pt>
    <dgm:pt modelId="{ECD8C026-659B-40C0-ABD7-31A19812BEE8}">
      <dgm:prSet custT="1"/>
      <dgm:spPr/>
      <dgm:t>
        <a:bodyPr/>
        <a:lstStyle/>
        <a:p>
          <a:r>
            <a:rPr lang="es-ES" sz="1400" b="0" dirty="0"/>
            <a:t>Final LNS 5*</a:t>
          </a:r>
        </a:p>
      </dgm:t>
    </dgm:pt>
    <dgm:pt modelId="{6FE203F7-9C82-442F-8063-669EAAF4CC42}" type="parTrans" cxnId="{303A8FF3-477C-4BEF-82AC-4AC1B0EC9AB9}">
      <dgm:prSet/>
      <dgm:spPr/>
      <dgm:t>
        <a:bodyPr/>
        <a:lstStyle/>
        <a:p>
          <a:endParaRPr lang="es-ES"/>
        </a:p>
      </dgm:t>
    </dgm:pt>
    <dgm:pt modelId="{605F8987-4D52-4A32-B488-F21D243C9E21}" type="sibTrans" cxnId="{303A8FF3-477C-4BEF-82AC-4AC1B0EC9AB9}">
      <dgm:prSet/>
      <dgm:spPr/>
      <dgm:t>
        <a:bodyPr/>
        <a:lstStyle/>
        <a:p>
          <a:endParaRPr lang="es-ES"/>
        </a:p>
      </dgm:t>
    </dgm:pt>
    <dgm:pt modelId="{7C978D85-8D64-4464-A0A3-266C02772253}" type="pres">
      <dgm:prSet presAssocID="{FB2BDF0B-7B3C-4083-BAA9-8A7957EFA9B2}" presName="linearFlow" presStyleCnt="0">
        <dgm:presLayoutVars>
          <dgm:dir/>
          <dgm:animLvl val="lvl"/>
          <dgm:resizeHandles val="exact"/>
        </dgm:presLayoutVars>
      </dgm:prSet>
      <dgm:spPr/>
    </dgm:pt>
    <dgm:pt modelId="{82C87425-9E90-4401-B96E-2442AA8042AC}" type="pres">
      <dgm:prSet presAssocID="{11C8E508-5B39-4DBA-BB39-C339659B0285}" presName="composite" presStyleCnt="0"/>
      <dgm:spPr/>
    </dgm:pt>
    <dgm:pt modelId="{AC2482BF-1597-4F66-80AA-DE0452F10B80}" type="pres">
      <dgm:prSet presAssocID="{11C8E508-5B39-4DBA-BB39-C339659B0285}" presName="parentText" presStyleLbl="alignNode1" presStyleIdx="0" presStyleCnt="4" custLinFactNeighborX="1994" custLinFactNeighborY="-1739">
        <dgm:presLayoutVars>
          <dgm:chMax val="1"/>
          <dgm:bulletEnabled val="1"/>
        </dgm:presLayoutVars>
      </dgm:prSet>
      <dgm:spPr/>
    </dgm:pt>
    <dgm:pt modelId="{85429949-C866-46BE-AA20-975BE684760C}" type="pres">
      <dgm:prSet presAssocID="{11C8E508-5B39-4DBA-BB39-C339659B0285}" presName="descendantText" presStyleLbl="alignAcc1" presStyleIdx="0" presStyleCnt="4">
        <dgm:presLayoutVars>
          <dgm:bulletEnabled val="1"/>
        </dgm:presLayoutVars>
      </dgm:prSet>
      <dgm:spPr/>
    </dgm:pt>
    <dgm:pt modelId="{8C9BBDC7-674A-4B4F-A15F-28572ED369DF}" type="pres">
      <dgm:prSet presAssocID="{70A02D53-B19D-4874-BBED-CCBACE01364F}" presName="sp" presStyleCnt="0"/>
      <dgm:spPr/>
    </dgm:pt>
    <dgm:pt modelId="{5F143013-F2FE-4A37-AA33-273033CD5B0B}" type="pres">
      <dgm:prSet presAssocID="{31DA0C15-FC0C-4D5C-B8EB-B32B0FA6DFB1}" presName="composite" presStyleCnt="0"/>
      <dgm:spPr/>
    </dgm:pt>
    <dgm:pt modelId="{B4AB6393-958E-4C55-AD9D-24D3E1AAAD21}" type="pres">
      <dgm:prSet presAssocID="{31DA0C15-FC0C-4D5C-B8EB-B32B0FA6DFB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CBB2313-201D-4BC9-9F90-0339D4B0BCF1}" type="pres">
      <dgm:prSet presAssocID="{31DA0C15-FC0C-4D5C-B8EB-B32B0FA6DFB1}" presName="descendantText" presStyleLbl="alignAcc1" presStyleIdx="1" presStyleCnt="4">
        <dgm:presLayoutVars>
          <dgm:bulletEnabled val="1"/>
        </dgm:presLayoutVars>
      </dgm:prSet>
      <dgm:spPr/>
    </dgm:pt>
    <dgm:pt modelId="{CD9585F7-229B-4480-A6D2-1E07C5854803}" type="pres">
      <dgm:prSet presAssocID="{E344B1BB-0A08-432F-A84A-B6DC368068B8}" presName="sp" presStyleCnt="0"/>
      <dgm:spPr/>
    </dgm:pt>
    <dgm:pt modelId="{3507D895-BDC4-4379-BE11-BF98D60516A9}" type="pres">
      <dgm:prSet presAssocID="{9A7DEEFB-D5AD-419C-ABF2-0BA01B69AA10}" presName="composite" presStyleCnt="0"/>
      <dgm:spPr/>
    </dgm:pt>
    <dgm:pt modelId="{82C3B5AE-5D14-42A6-8C2C-066A6D44BFC6}" type="pres">
      <dgm:prSet presAssocID="{9A7DEEFB-D5AD-419C-ABF2-0BA01B69AA10}" presName="parentText" presStyleLbl="alignNode1" presStyleIdx="2" presStyleCnt="4" custLinFactNeighborX="-1218">
        <dgm:presLayoutVars>
          <dgm:chMax val="1"/>
          <dgm:bulletEnabled val="1"/>
        </dgm:presLayoutVars>
      </dgm:prSet>
      <dgm:spPr/>
    </dgm:pt>
    <dgm:pt modelId="{391A67F0-5938-4660-B5FF-0DAC2BA7B0A1}" type="pres">
      <dgm:prSet presAssocID="{9A7DEEFB-D5AD-419C-ABF2-0BA01B69AA10}" presName="descendantText" presStyleLbl="alignAcc1" presStyleIdx="2" presStyleCnt="4">
        <dgm:presLayoutVars>
          <dgm:bulletEnabled val="1"/>
        </dgm:presLayoutVars>
      </dgm:prSet>
      <dgm:spPr/>
    </dgm:pt>
    <dgm:pt modelId="{1294A4EA-94BF-4049-91A8-554308BEE231}" type="pres">
      <dgm:prSet presAssocID="{912A86DB-4773-457F-A905-A368C488A3C4}" presName="sp" presStyleCnt="0"/>
      <dgm:spPr/>
    </dgm:pt>
    <dgm:pt modelId="{DAEA9B69-2F8B-49A4-AFD5-A3EDC588A13B}" type="pres">
      <dgm:prSet presAssocID="{7DF47296-A795-45C8-9BB1-3BD8E920626B}" presName="composite" presStyleCnt="0"/>
      <dgm:spPr/>
    </dgm:pt>
    <dgm:pt modelId="{63945F24-5FB2-49A9-B139-BC9F7014E452}" type="pres">
      <dgm:prSet presAssocID="{7DF47296-A795-45C8-9BB1-3BD8E920626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B00EC64-5F32-48D3-8CEF-D2C936FC4DF4}" type="pres">
      <dgm:prSet presAssocID="{7DF47296-A795-45C8-9BB1-3BD8E920626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F9EE101-B0E0-436C-821F-192B6A4C2DD6}" type="presOf" srcId="{FB2BDF0B-7B3C-4083-BAA9-8A7957EFA9B2}" destId="{7C978D85-8D64-4464-A0A3-266C02772253}" srcOrd="0" destOrd="0" presId="urn:microsoft.com/office/officeart/2005/8/layout/chevron2"/>
    <dgm:cxn modelId="{B3671A02-7F62-407E-BB8F-9C45EE13FCD5}" srcId="{11C8E508-5B39-4DBA-BB39-C339659B0285}" destId="{51F25693-4618-44EB-AFEB-495BAB29D39D}" srcOrd="0" destOrd="0" parTransId="{D399EDC3-6157-4297-9E78-89F5FA3D8FDF}" sibTransId="{5B1468DC-13CE-4BB4-8C98-9378ADE5DFF9}"/>
    <dgm:cxn modelId="{E3A55604-DDE5-4EE8-A716-2FF6629EB435}" srcId="{9A7DEEFB-D5AD-419C-ABF2-0BA01B69AA10}" destId="{7BB66E86-57F8-4BAD-852B-FFC067581765}" srcOrd="1" destOrd="0" parTransId="{8B67C23B-4333-4797-9962-CB7C88E59119}" sibTransId="{8E32BFCC-0ACE-4C45-A385-7B07DE19168C}"/>
    <dgm:cxn modelId="{85ECB20F-5649-4FEA-8F80-41DAE726F11D}" type="presOf" srcId="{9A7DEEFB-D5AD-419C-ABF2-0BA01B69AA10}" destId="{82C3B5AE-5D14-42A6-8C2C-066A6D44BFC6}" srcOrd="0" destOrd="0" presId="urn:microsoft.com/office/officeart/2005/8/layout/chevron2"/>
    <dgm:cxn modelId="{72972013-E186-4E7D-8548-C51EC78A25F4}" type="presOf" srcId="{11C8E508-5B39-4DBA-BB39-C339659B0285}" destId="{AC2482BF-1597-4F66-80AA-DE0452F10B80}" srcOrd="0" destOrd="0" presId="urn:microsoft.com/office/officeart/2005/8/layout/chevron2"/>
    <dgm:cxn modelId="{C2A1101E-2BBD-4573-A715-7B9056B4D4EE}" type="presOf" srcId="{31DA0C15-FC0C-4D5C-B8EB-B32B0FA6DFB1}" destId="{B4AB6393-958E-4C55-AD9D-24D3E1AAAD21}" srcOrd="0" destOrd="0" presId="urn:microsoft.com/office/officeart/2005/8/layout/chevron2"/>
    <dgm:cxn modelId="{796ADC28-EE34-421C-AC88-A15CB7AD6576}" srcId="{31DA0C15-FC0C-4D5C-B8EB-B32B0FA6DFB1}" destId="{4509AF58-362F-4C19-AD0B-1CD1F20BDDAD}" srcOrd="0" destOrd="0" parTransId="{B20D0B4D-CBC8-4C12-90A5-1610A4A6E708}" sibTransId="{EBC37C4B-FA42-48F1-B729-12E0F9084D44}"/>
    <dgm:cxn modelId="{D0E54A2D-5CE2-4792-AA1B-174CEA4D1E71}" srcId="{FB2BDF0B-7B3C-4083-BAA9-8A7957EFA9B2}" destId="{7DF47296-A795-45C8-9BB1-3BD8E920626B}" srcOrd="3" destOrd="0" parTransId="{09D00644-D5B8-457D-822E-F912543EE29A}" sibTransId="{E87C7DD0-C966-48A4-B867-E37C3A011EEE}"/>
    <dgm:cxn modelId="{89BC1436-9960-4AF9-BCFF-FAC5C6C7D483}" type="presOf" srcId="{22D3113A-CA6C-4C02-9C4C-502739EA370F}" destId="{5B00EC64-5F32-48D3-8CEF-D2C936FC4DF4}" srcOrd="0" destOrd="0" presId="urn:microsoft.com/office/officeart/2005/8/layout/chevron2"/>
    <dgm:cxn modelId="{4F0B033D-0856-47C9-9E1C-BA940201E8E7}" type="presOf" srcId="{26AB3BA5-9860-4453-AEBE-394A2DBD2877}" destId="{BCBB2313-201D-4BC9-9F90-0339D4B0BCF1}" srcOrd="0" destOrd="4" presId="urn:microsoft.com/office/officeart/2005/8/layout/chevron2"/>
    <dgm:cxn modelId="{5F23703F-8FE3-42D1-8A0B-1B63E4FE6925}" type="presOf" srcId="{7BB66E86-57F8-4BAD-852B-FFC067581765}" destId="{391A67F0-5938-4660-B5FF-0DAC2BA7B0A1}" srcOrd="0" destOrd="1" presId="urn:microsoft.com/office/officeart/2005/8/layout/chevron2"/>
    <dgm:cxn modelId="{B04CD03F-425E-430D-A959-FDD42058F3BC}" srcId="{FB2BDF0B-7B3C-4083-BAA9-8A7957EFA9B2}" destId="{11C8E508-5B39-4DBA-BB39-C339659B0285}" srcOrd="0" destOrd="0" parTransId="{55AACD39-6CBD-4B59-95BF-56074AD201B4}" sibTransId="{70A02D53-B19D-4874-BBED-CCBACE01364F}"/>
    <dgm:cxn modelId="{F3BDCD40-D4B3-442A-9C09-8675C92E9602}" srcId="{FB2BDF0B-7B3C-4083-BAA9-8A7957EFA9B2}" destId="{9A7DEEFB-D5AD-419C-ABF2-0BA01B69AA10}" srcOrd="2" destOrd="0" parTransId="{F840DF0E-5196-44D7-9C61-54DACA7CD37F}" sibTransId="{912A86DB-4773-457F-A905-A368C488A3C4}"/>
    <dgm:cxn modelId="{9AD1435D-8A13-4B19-B7A9-A4E607E6965A}" type="presOf" srcId="{B0D36BD2-4207-4012-9240-FD8BCE8FD8BD}" destId="{5B00EC64-5F32-48D3-8CEF-D2C936FC4DF4}" srcOrd="0" destOrd="2" presId="urn:microsoft.com/office/officeart/2005/8/layout/chevron2"/>
    <dgm:cxn modelId="{E5973E68-A4FF-45E8-A875-BC26C1FA24AF}" srcId="{31DA0C15-FC0C-4D5C-B8EB-B32B0FA6DFB1}" destId="{0E614343-DEF1-4792-BBA9-E898F099B04C}" srcOrd="1" destOrd="0" parTransId="{3A8C04B6-8DCA-49F3-AE20-E8B48875AD85}" sibTransId="{A2854E58-70D0-4DFA-B0DF-1CB43265E16C}"/>
    <dgm:cxn modelId="{0362BC51-2062-4835-9993-F140C9FB1DA2}" type="presOf" srcId="{108FFFFF-1537-4EA7-A3E7-6EA6BA520AC4}" destId="{BCBB2313-201D-4BC9-9F90-0339D4B0BCF1}" srcOrd="0" destOrd="3" presId="urn:microsoft.com/office/officeart/2005/8/layout/chevron2"/>
    <dgm:cxn modelId="{A6849E83-F57E-4C17-A8E7-3F19F4B3539D}" type="presOf" srcId="{ECD8C026-659B-40C0-ABD7-31A19812BEE8}" destId="{5B00EC64-5F32-48D3-8CEF-D2C936FC4DF4}" srcOrd="0" destOrd="1" presId="urn:microsoft.com/office/officeart/2005/8/layout/chevron2"/>
    <dgm:cxn modelId="{9BDD4687-ECD1-4FAA-9D00-4314CB8DE238}" type="presOf" srcId="{7598D662-7B63-4A59-B388-6DB53D548561}" destId="{BCBB2313-201D-4BC9-9F90-0339D4B0BCF1}" srcOrd="0" destOrd="5" presId="urn:microsoft.com/office/officeart/2005/8/layout/chevron2"/>
    <dgm:cxn modelId="{BD599B87-979D-4A5F-AD98-59F3520DC736}" srcId="{7DF47296-A795-45C8-9BB1-3BD8E920626B}" destId="{B0D36BD2-4207-4012-9240-FD8BCE8FD8BD}" srcOrd="2" destOrd="0" parTransId="{25757CBF-C514-4C71-A2A9-80392A63BF9D}" sibTransId="{26893020-95C4-496A-B081-DB92B6051059}"/>
    <dgm:cxn modelId="{7620888E-1090-46D9-B1BF-EE9A35CCD6C5}" type="presOf" srcId="{0E614343-DEF1-4792-BBA9-E898F099B04C}" destId="{BCBB2313-201D-4BC9-9F90-0339D4B0BCF1}" srcOrd="0" destOrd="1" presId="urn:microsoft.com/office/officeart/2005/8/layout/chevron2"/>
    <dgm:cxn modelId="{16740192-438C-4DB2-9C46-43C85CBA3B89}" type="presOf" srcId="{A1CDF32A-6D24-47C6-AA94-E0557D027B01}" destId="{391A67F0-5938-4660-B5FF-0DAC2BA7B0A1}" srcOrd="0" destOrd="2" presId="urn:microsoft.com/office/officeart/2005/8/layout/chevron2"/>
    <dgm:cxn modelId="{748BEC9E-0DEB-4A2B-ABA5-D755C0EA33C3}" srcId="{9A7DEEFB-D5AD-419C-ABF2-0BA01B69AA10}" destId="{A1CDF32A-6D24-47C6-AA94-E0557D027B01}" srcOrd="2" destOrd="0" parTransId="{912ABD0F-8EFB-4104-80CA-C50A4FBC0060}" sibTransId="{E3C0AA29-13FC-4838-ACC7-ABFAEEADAAA9}"/>
    <dgm:cxn modelId="{045B84A0-BF45-4F61-9377-B7122E2D40AB}" srcId="{31DA0C15-FC0C-4D5C-B8EB-B32B0FA6DFB1}" destId="{2E311836-946A-4B5F-B85A-7B656017B119}" srcOrd="6" destOrd="0" parTransId="{4DCC643E-2E3B-411D-97A4-8780F2F9784C}" sibTransId="{D8C9D9AD-D66D-4AAA-9B08-784F221AD98E}"/>
    <dgm:cxn modelId="{8E8249A1-B8F3-40D0-8BD2-0EAE6ED73E41}" type="presOf" srcId="{2E311836-946A-4B5F-B85A-7B656017B119}" destId="{BCBB2313-201D-4BC9-9F90-0339D4B0BCF1}" srcOrd="0" destOrd="6" presId="urn:microsoft.com/office/officeart/2005/8/layout/chevron2"/>
    <dgm:cxn modelId="{C36F2AA2-D263-47C0-A923-E4DFD543ED27}" srcId="{7DF47296-A795-45C8-9BB1-3BD8E920626B}" destId="{22D3113A-CA6C-4C02-9C4C-502739EA370F}" srcOrd="0" destOrd="0" parTransId="{A4E1FA01-EF02-4932-8B35-5C967CDBF81F}" sibTransId="{68498383-9C0E-4BB7-8846-03FD4EC22664}"/>
    <dgm:cxn modelId="{79E28EA3-4080-4F9F-AA0B-ADE47293C4E9}" srcId="{7DF47296-A795-45C8-9BB1-3BD8E920626B}" destId="{7F4D1D09-A491-418A-A865-53A814B0E1C1}" srcOrd="3" destOrd="0" parTransId="{C12FEE66-9E53-4B14-9354-E66A5C8CDA27}" sibTransId="{C9B825E5-E2FA-4319-BED6-D9DBE632EED1}"/>
    <dgm:cxn modelId="{A792CFB1-32F0-4613-BF22-DCD22A6F35AE}" srcId="{7DF47296-A795-45C8-9BB1-3BD8E920626B}" destId="{0605E0B1-2E68-4B01-B586-31D6BC2E0493}" srcOrd="5" destOrd="0" parTransId="{954A0481-04CB-4B9A-B5A1-4E6FAFDC74F0}" sibTransId="{BFB2B3A7-2A6C-459A-AD60-D399161C4AB5}"/>
    <dgm:cxn modelId="{34AAACB3-C096-4903-9EDB-5B85924CDE46}" srcId="{11C8E508-5B39-4DBA-BB39-C339659B0285}" destId="{0007DF3A-C29B-4936-9567-752D6BCDF261}" srcOrd="1" destOrd="0" parTransId="{8BD9784A-349A-41FF-BD79-8A4BF21CFE24}" sibTransId="{9A5A65B4-6F04-4BA6-9A7B-C28B76F938D3}"/>
    <dgm:cxn modelId="{FCE98DBD-727F-4AF2-91F0-7F375D682BA4}" type="presOf" srcId="{194E72EB-3D29-427A-A4A4-60B41E6B75C1}" destId="{BCBB2313-201D-4BC9-9F90-0339D4B0BCF1}" srcOrd="0" destOrd="2" presId="urn:microsoft.com/office/officeart/2005/8/layout/chevron2"/>
    <dgm:cxn modelId="{7D4FE3C2-BEB5-4D86-BA83-D1FB2F743FB0}" type="presOf" srcId="{4509AF58-362F-4C19-AD0B-1CD1F20BDDAD}" destId="{BCBB2313-201D-4BC9-9F90-0339D4B0BCF1}" srcOrd="0" destOrd="0" presId="urn:microsoft.com/office/officeart/2005/8/layout/chevron2"/>
    <dgm:cxn modelId="{508705C4-C23F-4FBF-A431-3CEDC538CD63}" srcId="{9A7DEEFB-D5AD-419C-ABF2-0BA01B69AA10}" destId="{0F857FA3-E5CF-4EF4-9846-E830592C90E2}" srcOrd="0" destOrd="0" parTransId="{8CB0FC4B-BB70-4FFF-B7F7-64E0884F52BE}" sibTransId="{0A594CAA-E21D-4A1E-B8C5-C3A641BAE873}"/>
    <dgm:cxn modelId="{C76E83CA-A4C7-4E5B-97A3-8E9BAD658233}" type="presOf" srcId="{7F4D1D09-A491-418A-A865-53A814B0E1C1}" destId="{5B00EC64-5F32-48D3-8CEF-D2C936FC4DF4}" srcOrd="0" destOrd="3" presId="urn:microsoft.com/office/officeart/2005/8/layout/chevron2"/>
    <dgm:cxn modelId="{220B5DCF-33A8-46E9-9092-D6F7A70BB2E0}" srcId="{31DA0C15-FC0C-4D5C-B8EB-B32B0FA6DFB1}" destId="{7598D662-7B63-4A59-B388-6DB53D548561}" srcOrd="5" destOrd="0" parTransId="{9127E292-A314-4F0A-A5BA-4D2CA0944212}" sibTransId="{99086BB2-4EDD-46D7-A11D-85E1382866C8}"/>
    <dgm:cxn modelId="{D9B8A9CF-E30C-4DC2-B456-D477A035FA36}" type="presOf" srcId="{51F25693-4618-44EB-AFEB-495BAB29D39D}" destId="{85429949-C866-46BE-AA20-975BE684760C}" srcOrd="0" destOrd="0" presId="urn:microsoft.com/office/officeart/2005/8/layout/chevron2"/>
    <dgm:cxn modelId="{6B1D03D6-9FAC-4EE2-832A-62A392BE3D11}" type="presOf" srcId="{CCBAEA3B-67F4-4665-8BCD-41A9FA612768}" destId="{5B00EC64-5F32-48D3-8CEF-D2C936FC4DF4}" srcOrd="0" destOrd="4" presId="urn:microsoft.com/office/officeart/2005/8/layout/chevron2"/>
    <dgm:cxn modelId="{99B838D8-6F9A-4A3E-93A0-D2FEAA1C5B9B}" srcId="{31DA0C15-FC0C-4D5C-B8EB-B32B0FA6DFB1}" destId="{26AB3BA5-9860-4453-AEBE-394A2DBD2877}" srcOrd="4" destOrd="0" parTransId="{6ED4FC3E-8253-4813-B7DE-3BD287DF8EA4}" sibTransId="{80C5264A-F710-401F-9F49-748976095DDA}"/>
    <dgm:cxn modelId="{8421E8D8-483D-4F25-986E-5A714D6F2D51}" srcId="{7DF47296-A795-45C8-9BB1-3BD8E920626B}" destId="{CCBAEA3B-67F4-4665-8BCD-41A9FA612768}" srcOrd="4" destOrd="0" parTransId="{9304ADD4-5B43-452D-A2CA-4C58E28BA1A3}" sibTransId="{1BA7F4A2-9F1D-4631-BB41-83E3EE3D524E}"/>
    <dgm:cxn modelId="{39F48EE2-3635-4EFD-905F-92ED98B92210}" type="presOf" srcId="{7DF47296-A795-45C8-9BB1-3BD8E920626B}" destId="{63945F24-5FB2-49A9-B139-BC9F7014E452}" srcOrd="0" destOrd="0" presId="urn:microsoft.com/office/officeart/2005/8/layout/chevron2"/>
    <dgm:cxn modelId="{8A5D36E8-701E-4FC9-A133-55CAEB32DA12}" srcId="{31DA0C15-FC0C-4D5C-B8EB-B32B0FA6DFB1}" destId="{108FFFFF-1537-4EA7-A3E7-6EA6BA520AC4}" srcOrd="3" destOrd="0" parTransId="{B69F2577-0FB3-4BC6-A5AB-34E54C64AFE2}" sibTransId="{A54C06BA-6636-4326-918D-3A6736F68A46}"/>
    <dgm:cxn modelId="{8BBF73EF-4E6A-4E61-B27F-F4A2A69A5735}" srcId="{31DA0C15-FC0C-4D5C-B8EB-B32B0FA6DFB1}" destId="{194E72EB-3D29-427A-A4A4-60B41E6B75C1}" srcOrd="2" destOrd="0" parTransId="{4F5220A8-751A-4394-ADC5-40A54DB65BDE}" sibTransId="{67BC24EE-7BDE-4303-9686-205F96D1B1B3}"/>
    <dgm:cxn modelId="{303A8FF3-477C-4BEF-82AC-4AC1B0EC9AB9}" srcId="{7DF47296-A795-45C8-9BB1-3BD8E920626B}" destId="{ECD8C026-659B-40C0-ABD7-31A19812BEE8}" srcOrd="1" destOrd="0" parTransId="{6FE203F7-9C82-442F-8063-669EAAF4CC42}" sibTransId="{605F8987-4D52-4A32-B488-F21D243C9E21}"/>
    <dgm:cxn modelId="{DAE08DF4-F88B-49C7-B720-BCB8C5B9F5D2}" type="presOf" srcId="{0F857FA3-E5CF-4EF4-9846-E830592C90E2}" destId="{391A67F0-5938-4660-B5FF-0DAC2BA7B0A1}" srcOrd="0" destOrd="0" presId="urn:microsoft.com/office/officeart/2005/8/layout/chevron2"/>
    <dgm:cxn modelId="{67D876F8-10CE-409B-8F4D-8D3AD198D7F4}" type="presOf" srcId="{0007DF3A-C29B-4936-9567-752D6BCDF261}" destId="{85429949-C866-46BE-AA20-975BE684760C}" srcOrd="0" destOrd="1" presId="urn:microsoft.com/office/officeart/2005/8/layout/chevron2"/>
    <dgm:cxn modelId="{027F02F9-0986-48E2-9EEC-49FA298BB749}" type="presOf" srcId="{0605E0B1-2E68-4B01-B586-31D6BC2E0493}" destId="{5B00EC64-5F32-48D3-8CEF-D2C936FC4DF4}" srcOrd="0" destOrd="5" presId="urn:microsoft.com/office/officeart/2005/8/layout/chevron2"/>
    <dgm:cxn modelId="{789319FD-6F0D-469E-BD96-F5A193ECDF1D}" srcId="{FB2BDF0B-7B3C-4083-BAA9-8A7957EFA9B2}" destId="{31DA0C15-FC0C-4D5C-B8EB-B32B0FA6DFB1}" srcOrd="1" destOrd="0" parTransId="{3E763BD5-0C12-4E7B-889B-EEFD5F877E48}" sibTransId="{E344B1BB-0A08-432F-A84A-B6DC368068B8}"/>
    <dgm:cxn modelId="{92269D99-86FC-4B51-A90D-080E1D871851}" type="presParOf" srcId="{7C978D85-8D64-4464-A0A3-266C02772253}" destId="{82C87425-9E90-4401-B96E-2442AA8042AC}" srcOrd="0" destOrd="0" presId="urn:microsoft.com/office/officeart/2005/8/layout/chevron2"/>
    <dgm:cxn modelId="{B781F8D8-3CBB-4B82-8C2A-5BC854F139CD}" type="presParOf" srcId="{82C87425-9E90-4401-B96E-2442AA8042AC}" destId="{AC2482BF-1597-4F66-80AA-DE0452F10B80}" srcOrd="0" destOrd="0" presId="urn:microsoft.com/office/officeart/2005/8/layout/chevron2"/>
    <dgm:cxn modelId="{6D08D99A-438F-4031-AFC2-855BB9D2C7E2}" type="presParOf" srcId="{82C87425-9E90-4401-B96E-2442AA8042AC}" destId="{85429949-C866-46BE-AA20-975BE684760C}" srcOrd="1" destOrd="0" presId="urn:microsoft.com/office/officeart/2005/8/layout/chevron2"/>
    <dgm:cxn modelId="{5F30878D-4F26-47F8-873C-A61FFAE15F7D}" type="presParOf" srcId="{7C978D85-8D64-4464-A0A3-266C02772253}" destId="{8C9BBDC7-674A-4B4F-A15F-28572ED369DF}" srcOrd="1" destOrd="0" presId="urn:microsoft.com/office/officeart/2005/8/layout/chevron2"/>
    <dgm:cxn modelId="{55DF5476-7DA9-442C-A7E9-BD076C78894E}" type="presParOf" srcId="{7C978D85-8D64-4464-A0A3-266C02772253}" destId="{5F143013-F2FE-4A37-AA33-273033CD5B0B}" srcOrd="2" destOrd="0" presId="urn:microsoft.com/office/officeart/2005/8/layout/chevron2"/>
    <dgm:cxn modelId="{B41738A5-8015-4757-AC17-CAE298F6CE69}" type="presParOf" srcId="{5F143013-F2FE-4A37-AA33-273033CD5B0B}" destId="{B4AB6393-958E-4C55-AD9D-24D3E1AAAD21}" srcOrd="0" destOrd="0" presId="urn:microsoft.com/office/officeart/2005/8/layout/chevron2"/>
    <dgm:cxn modelId="{BCE6B979-1DD1-455E-A2A2-C47E3F4635E5}" type="presParOf" srcId="{5F143013-F2FE-4A37-AA33-273033CD5B0B}" destId="{BCBB2313-201D-4BC9-9F90-0339D4B0BCF1}" srcOrd="1" destOrd="0" presId="urn:microsoft.com/office/officeart/2005/8/layout/chevron2"/>
    <dgm:cxn modelId="{B91A2823-FD60-414B-9699-DFF50DED4454}" type="presParOf" srcId="{7C978D85-8D64-4464-A0A3-266C02772253}" destId="{CD9585F7-229B-4480-A6D2-1E07C5854803}" srcOrd="3" destOrd="0" presId="urn:microsoft.com/office/officeart/2005/8/layout/chevron2"/>
    <dgm:cxn modelId="{BA265FDA-D422-4FD6-86D8-41BEDC9DF452}" type="presParOf" srcId="{7C978D85-8D64-4464-A0A3-266C02772253}" destId="{3507D895-BDC4-4379-BE11-BF98D60516A9}" srcOrd="4" destOrd="0" presId="urn:microsoft.com/office/officeart/2005/8/layout/chevron2"/>
    <dgm:cxn modelId="{0B56136A-1C93-4637-9D60-C295FEE8445B}" type="presParOf" srcId="{3507D895-BDC4-4379-BE11-BF98D60516A9}" destId="{82C3B5AE-5D14-42A6-8C2C-066A6D44BFC6}" srcOrd="0" destOrd="0" presId="urn:microsoft.com/office/officeart/2005/8/layout/chevron2"/>
    <dgm:cxn modelId="{F1F41531-D932-4D87-B816-32659350C770}" type="presParOf" srcId="{3507D895-BDC4-4379-BE11-BF98D60516A9}" destId="{391A67F0-5938-4660-B5FF-0DAC2BA7B0A1}" srcOrd="1" destOrd="0" presId="urn:microsoft.com/office/officeart/2005/8/layout/chevron2"/>
    <dgm:cxn modelId="{1F20D36D-7894-4BE5-A605-E21D38402676}" type="presParOf" srcId="{7C978D85-8D64-4464-A0A3-266C02772253}" destId="{1294A4EA-94BF-4049-91A8-554308BEE231}" srcOrd="5" destOrd="0" presId="urn:microsoft.com/office/officeart/2005/8/layout/chevron2"/>
    <dgm:cxn modelId="{84086880-7366-4E79-A0C7-C0A26E4EADB4}" type="presParOf" srcId="{7C978D85-8D64-4464-A0A3-266C02772253}" destId="{DAEA9B69-2F8B-49A4-AFD5-A3EDC588A13B}" srcOrd="6" destOrd="0" presId="urn:microsoft.com/office/officeart/2005/8/layout/chevron2"/>
    <dgm:cxn modelId="{4F705F20-C7EE-42BC-9626-E0565054A38F}" type="presParOf" srcId="{DAEA9B69-2F8B-49A4-AFD5-A3EDC588A13B}" destId="{63945F24-5FB2-49A9-B139-BC9F7014E452}" srcOrd="0" destOrd="0" presId="urn:microsoft.com/office/officeart/2005/8/layout/chevron2"/>
    <dgm:cxn modelId="{2D55B759-89CD-4368-8CD9-ABF7BB7DDB89}" type="presParOf" srcId="{DAEA9B69-2F8B-49A4-AFD5-A3EDC588A13B}" destId="{5B00EC64-5F32-48D3-8CEF-D2C936FC4D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2BDF0B-7B3C-4083-BAA9-8A7957EFA9B2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11C8E508-5B39-4DBA-BB39-C339659B0285}">
      <dgm:prSet phldrT="[Texto]"/>
      <dgm:spPr/>
      <dgm:t>
        <a:bodyPr/>
        <a:lstStyle/>
        <a:p>
          <a:r>
            <a:rPr lang="es-ES" b="1" dirty="0"/>
            <a:t>Enero</a:t>
          </a:r>
        </a:p>
        <a:p>
          <a:r>
            <a:rPr lang="es-ES" b="1" dirty="0"/>
            <a:t>Febrero</a:t>
          </a:r>
        </a:p>
      </dgm:t>
    </dgm:pt>
    <dgm:pt modelId="{55AACD39-6CBD-4B59-95BF-56074AD201B4}" type="parTrans" cxnId="{B04CD03F-425E-430D-A959-FDD42058F3BC}">
      <dgm:prSet/>
      <dgm:spPr/>
      <dgm:t>
        <a:bodyPr/>
        <a:lstStyle/>
        <a:p>
          <a:endParaRPr lang="es-ES"/>
        </a:p>
      </dgm:t>
    </dgm:pt>
    <dgm:pt modelId="{70A02D53-B19D-4874-BBED-CCBACE01364F}" type="sibTrans" cxnId="{B04CD03F-425E-430D-A959-FDD42058F3BC}">
      <dgm:prSet/>
      <dgm:spPr/>
      <dgm:t>
        <a:bodyPr/>
        <a:lstStyle/>
        <a:p>
          <a:endParaRPr lang="es-ES"/>
        </a:p>
      </dgm:t>
    </dgm:pt>
    <dgm:pt modelId="{31DA0C15-FC0C-4D5C-B8EB-B32B0FA6DFB1}">
      <dgm:prSet phldrT="[Texto]"/>
      <dgm:spPr/>
      <dgm:t>
        <a:bodyPr/>
        <a:lstStyle/>
        <a:p>
          <a:r>
            <a:rPr lang="es-ES" b="1" dirty="0"/>
            <a:t>Marzo </a:t>
          </a:r>
        </a:p>
        <a:p>
          <a:r>
            <a:rPr lang="es-ES" b="1" dirty="0"/>
            <a:t>Abril</a:t>
          </a:r>
        </a:p>
      </dgm:t>
    </dgm:pt>
    <dgm:pt modelId="{3E763BD5-0C12-4E7B-889B-EEFD5F877E48}" type="parTrans" cxnId="{789319FD-6F0D-469E-BD96-F5A193ECDF1D}">
      <dgm:prSet/>
      <dgm:spPr/>
      <dgm:t>
        <a:bodyPr/>
        <a:lstStyle/>
        <a:p>
          <a:endParaRPr lang="es-ES"/>
        </a:p>
      </dgm:t>
    </dgm:pt>
    <dgm:pt modelId="{E344B1BB-0A08-432F-A84A-B6DC368068B8}" type="sibTrans" cxnId="{789319FD-6F0D-469E-BD96-F5A193ECDF1D}">
      <dgm:prSet/>
      <dgm:spPr/>
      <dgm:t>
        <a:bodyPr/>
        <a:lstStyle/>
        <a:p>
          <a:endParaRPr lang="es-ES"/>
        </a:p>
      </dgm:t>
    </dgm:pt>
    <dgm:pt modelId="{4509AF58-362F-4C19-AD0B-1CD1F20BDDAD}">
      <dgm:prSet phldrT="[Texto]" custT="1"/>
      <dgm:spPr/>
      <dgm:t>
        <a:bodyPr/>
        <a:lstStyle/>
        <a:p>
          <a:r>
            <a:rPr lang="es-ES" sz="1400" b="1" dirty="0"/>
            <a:t>Seguimiento y tecnificación en competición</a:t>
          </a:r>
        </a:p>
      </dgm:t>
    </dgm:pt>
    <dgm:pt modelId="{B20D0B4D-CBC8-4C12-90A5-1610A4A6E708}" type="parTrans" cxnId="{796ADC28-EE34-421C-AC88-A15CB7AD6576}">
      <dgm:prSet/>
      <dgm:spPr/>
      <dgm:t>
        <a:bodyPr/>
        <a:lstStyle/>
        <a:p>
          <a:endParaRPr lang="es-ES"/>
        </a:p>
      </dgm:t>
    </dgm:pt>
    <dgm:pt modelId="{EBC37C4B-FA42-48F1-B729-12E0F9084D44}" type="sibTrans" cxnId="{796ADC28-EE34-421C-AC88-A15CB7AD6576}">
      <dgm:prSet/>
      <dgm:spPr/>
      <dgm:t>
        <a:bodyPr/>
        <a:lstStyle/>
        <a:p>
          <a:endParaRPr lang="es-ES"/>
        </a:p>
      </dgm:t>
    </dgm:pt>
    <dgm:pt modelId="{9A7DEEFB-D5AD-419C-ABF2-0BA01B69AA10}">
      <dgm:prSet phldrT="[Texto]" custT="1"/>
      <dgm:spPr/>
      <dgm:t>
        <a:bodyPr/>
        <a:lstStyle/>
        <a:p>
          <a:r>
            <a:rPr lang="es-ES" sz="700" b="1" dirty="0"/>
            <a:t>Marzo</a:t>
          </a:r>
        </a:p>
        <a:p>
          <a:r>
            <a:rPr lang="es-ES" sz="700" b="1" dirty="0"/>
            <a:t>Abril</a:t>
          </a:r>
        </a:p>
        <a:p>
          <a:r>
            <a:rPr lang="es-ES" sz="700" b="1" dirty="0"/>
            <a:t>Julio</a:t>
          </a:r>
        </a:p>
        <a:p>
          <a:r>
            <a:rPr lang="es-ES" sz="700" b="1" dirty="0"/>
            <a:t>Agosto</a:t>
          </a:r>
        </a:p>
      </dgm:t>
    </dgm:pt>
    <dgm:pt modelId="{F840DF0E-5196-44D7-9C61-54DACA7CD37F}" type="parTrans" cxnId="{F3BDCD40-D4B3-442A-9C09-8675C92E9602}">
      <dgm:prSet/>
      <dgm:spPr/>
      <dgm:t>
        <a:bodyPr/>
        <a:lstStyle/>
        <a:p>
          <a:endParaRPr lang="es-ES"/>
        </a:p>
      </dgm:t>
    </dgm:pt>
    <dgm:pt modelId="{912A86DB-4773-457F-A905-A368C488A3C4}" type="sibTrans" cxnId="{F3BDCD40-D4B3-442A-9C09-8675C92E9602}">
      <dgm:prSet/>
      <dgm:spPr/>
      <dgm:t>
        <a:bodyPr/>
        <a:lstStyle/>
        <a:p>
          <a:endParaRPr lang="es-ES"/>
        </a:p>
      </dgm:t>
    </dgm:pt>
    <dgm:pt modelId="{0F857FA3-E5CF-4EF4-9846-E830592C90E2}">
      <dgm:prSet phldrT="[Texto]" custT="1"/>
      <dgm:spPr/>
      <dgm:t>
        <a:bodyPr/>
        <a:lstStyle/>
        <a:p>
          <a:r>
            <a:rPr lang="es-ES" sz="1600" b="1" dirty="0"/>
            <a:t>Temporada de </a:t>
          </a:r>
          <a:r>
            <a:rPr lang="es-ES" sz="1600" b="1" dirty="0" err="1"/>
            <a:t>CSIO´s</a:t>
          </a:r>
          <a:endParaRPr lang="es-ES" sz="1600" b="1" dirty="0"/>
        </a:p>
      </dgm:t>
    </dgm:pt>
    <dgm:pt modelId="{8CB0FC4B-BB70-4FFF-B7F7-64E0884F52BE}" type="parTrans" cxnId="{508705C4-C23F-4FBF-A431-3CEDC538CD63}">
      <dgm:prSet/>
      <dgm:spPr/>
      <dgm:t>
        <a:bodyPr/>
        <a:lstStyle/>
        <a:p>
          <a:endParaRPr lang="es-ES"/>
        </a:p>
      </dgm:t>
    </dgm:pt>
    <dgm:pt modelId="{0A594CAA-E21D-4A1E-B8C5-C3A641BAE873}" type="sibTrans" cxnId="{508705C4-C23F-4FBF-A431-3CEDC538CD63}">
      <dgm:prSet/>
      <dgm:spPr/>
      <dgm:t>
        <a:bodyPr/>
        <a:lstStyle/>
        <a:p>
          <a:endParaRPr lang="es-ES"/>
        </a:p>
      </dgm:t>
    </dgm:pt>
    <dgm:pt modelId="{F5D88173-29F2-4E22-9F4C-9DE97C2A47B5}">
      <dgm:prSet phldrT="[Texto]" custT="1"/>
      <dgm:spPr/>
      <dgm:t>
        <a:bodyPr/>
        <a:lstStyle/>
        <a:p>
          <a:r>
            <a:rPr lang="es-ES" sz="1600" b="1" dirty="0"/>
            <a:t>Campeonato de Europa</a:t>
          </a:r>
        </a:p>
      </dgm:t>
    </dgm:pt>
    <dgm:pt modelId="{FCC77BC7-82A0-43AA-893B-796F665C6041}" type="parTrans" cxnId="{2D507769-15B0-4C55-97F2-7D9499C1769F}">
      <dgm:prSet/>
      <dgm:spPr/>
      <dgm:t>
        <a:bodyPr/>
        <a:lstStyle/>
        <a:p>
          <a:endParaRPr lang="es-ES"/>
        </a:p>
      </dgm:t>
    </dgm:pt>
    <dgm:pt modelId="{31188EA3-556C-4CDB-A509-7A8F17A333F8}" type="sibTrans" cxnId="{2D507769-15B0-4C55-97F2-7D9499C1769F}">
      <dgm:prSet/>
      <dgm:spPr/>
      <dgm:t>
        <a:bodyPr/>
        <a:lstStyle/>
        <a:p>
          <a:endParaRPr lang="es-ES"/>
        </a:p>
      </dgm:t>
    </dgm:pt>
    <dgm:pt modelId="{0E614343-DEF1-4792-BBA9-E898F099B04C}">
      <dgm:prSet phldrT="[Texto]" custT="1"/>
      <dgm:spPr/>
      <dgm:t>
        <a:bodyPr/>
        <a:lstStyle/>
        <a:p>
          <a:r>
            <a:rPr lang="es-ES" sz="1400" b="1" dirty="0"/>
            <a:t>Selección del Grupo de Trabajo de Alta Competición</a:t>
          </a:r>
        </a:p>
      </dgm:t>
    </dgm:pt>
    <dgm:pt modelId="{3A8C04B6-8DCA-49F3-AE20-E8B48875AD85}" type="parTrans" cxnId="{E5973E68-A4FF-45E8-A875-BC26C1FA24AF}">
      <dgm:prSet/>
      <dgm:spPr/>
      <dgm:t>
        <a:bodyPr/>
        <a:lstStyle/>
        <a:p>
          <a:endParaRPr lang="es-ES"/>
        </a:p>
      </dgm:t>
    </dgm:pt>
    <dgm:pt modelId="{A2854E58-70D0-4DFA-B0DF-1CB43265E16C}" type="sibTrans" cxnId="{E5973E68-A4FF-45E8-A875-BC26C1FA24AF}">
      <dgm:prSet/>
      <dgm:spPr/>
      <dgm:t>
        <a:bodyPr/>
        <a:lstStyle/>
        <a:p>
          <a:endParaRPr lang="es-ES"/>
        </a:p>
      </dgm:t>
    </dgm:pt>
    <dgm:pt modelId="{7DF47296-A795-45C8-9BB1-3BD8E920626B}">
      <dgm:prSet/>
      <dgm:spPr/>
      <dgm:t>
        <a:bodyPr/>
        <a:lstStyle/>
        <a:p>
          <a:r>
            <a:rPr lang="es-ES" b="1" dirty="0"/>
            <a:t>Septiembre </a:t>
          </a:r>
        </a:p>
        <a:p>
          <a:r>
            <a:rPr lang="es-ES" b="1" dirty="0"/>
            <a:t>Diciembre</a:t>
          </a:r>
        </a:p>
      </dgm:t>
    </dgm:pt>
    <dgm:pt modelId="{09D00644-D5B8-457D-822E-F912543EE29A}" type="parTrans" cxnId="{D0E54A2D-5CE2-4792-AA1B-174CEA4D1E71}">
      <dgm:prSet/>
      <dgm:spPr/>
      <dgm:t>
        <a:bodyPr/>
        <a:lstStyle/>
        <a:p>
          <a:endParaRPr lang="es-ES"/>
        </a:p>
      </dgm:t>
    </dgm:pt>
    <dgm:pt modelId="{E87C7DD0-C966-48A4-B867-E37C3A011EEE}" type="sibTrans" cxnId="{D0E54A2D-5CE2-4792-AA1B-174CEA4D1E71}">
      <dgm:prSet/>
      <dgm:spPr/>
      <dgm:t>
        <a:bodyPr/>
        <a:lstStyle/>
        <a:p>
          <a:endParaRPr lang="es-ES"/>
        </a:p>
      </dgm:t>
    </dgm:pt>
    <dgm:pt modelId="{101E6B17-4986-474D-959F-122DA5E8AAC8}">
      <dgm:prSet custT="1"/>
      <dgm:spPr/>
      <dgm:t>
        <a:bodyPr/>
        <a:lstStyle/>
        <a:p>
          <a:r>
            <a:rPr lang="es-ES" sz="1400" b="1" dirty="0"/>
            <a:t>Campeonato de España </a:t>
          </a:r>
        </a:p>
      </dgm:t>
    </dgm:pt>
    <dgm:pt modelId="{08ADF0A7-D761-409A-A0AF-B51EB4060CA6}" type="parTrans" cxnId="{A0692E56-95C5-4A48-83EE-857AB6AE95A0}">
      <dgm:prSet/>
      <dgm:spPr/>
      <dgm:t>
        <a:bodyPr/>
        <a:lstStyle/>
        <a:p>
          <a:endParaRPr lang="es-ES"/>
        </a:p>
      </dgm:t>
    </dgm:pt>
    <dgm:pt modelId="{2CCFF50F-B261-4A58-B700-B65F2CBC935F}" type="sibTrans" cxnId="{A0692E56-95C5-4A48-83EE-857AB6AE95A0}">
      <dgm:prSet/>
      <dgm:spPr/>
      <dgm:t>
        <a:bodyPr/>
        <a:lstStyle/>
        <a:p>
          <a:endParaRPr lang="es-ES"/>
        </a:p>
      </dgm:t>
    </dgm:pt>
    <dgm:pt modelId="{22D3113A-CA6C-4C02-9C4C-502739EA370F}">
      <dgm:prSet custT="1"/>
      <dgm:spPr/>
      <dgm:t>
        <a:bodyPr/>
        <a:lstStyle/>
        <a:p>
          <a:endParaRPr lang="es-ES" sz="1400" b="1" dirty="0"/>
        </a:p>
      </dgm:t>
    </dgm:pt>
    <dgm:pt modelId="{A4E1FA01-EF02-4932-8B35-5C967CDBF81F}" type="parTrans" cxnId="{C36F2AA2-D263-47C0-A923-E4DFD543ED27}">
      <dgm:prSet/>
      <dgm:spPr/>
      <dgm:t>
        <a:bodyPr/>
        <a:lstStyle/>
        <a:p>
          <a:endParaRPr lang="es-ES"/>
        </a:p>
      </dgm:t>
    </dgm:pt>
    <dgm:pt modelId="{68498383-9C0E-4BB7-8846-03FD4EC22664}" type="sibTrans" cxnId="{C36F2AA2-D263-47C0-A923-E4DFD543ED27}">
      <dgm:prSet/>
      <dgm:spPr/>
      <dgm:t>
        <a:bodyPr/>
        <a:lstStyle/>
        <a:p>
          <a:endParaRPr lang="es-ES"/>
        </a:p>
      </dgm:t>
    </dgm:pt>
    <dgm:pt modelId="{B0D36BD2-4207-4012-9240-FD8BCE8FD8BD}">
      <dgm:prSet custT="1"/>
      <dgm:spPr/>
      <dgm:t>
        <a:bodyPr/>
        <a:lstStyle/>
        <a:p>
          <a:r>
            <a:rPr lang="es-ES" sz="1400" b="1" dirty="0"/>
            <a:t>Final Copa de Naciones (Previa Clasificación)</a:t>
          </a:r>
        </a:p>
      </dgm:t>
    </dgm:pt>
    <dgm:pt modelId="{25757CBF-C514-4C71-A2A9-80392A63BF9D}" type="parTrans" cxnId="{BD599B87-979D-4A5F-AD98-59F3520DC736}">
      <dgm:prSet/>
      <dgm:spPr/>
      <dgm:t>
        <a:bodyPr/>
        <a:lstStyle/>
        <a:p>
          <a:endParaRPr lang="es-ES"/>
        </a:p>
      </dgm:t>
    </dgm:pt>
    <dgm:pt modelId="{26893020-95C4-496A-B081-DB92B6051059}" type="sibTrans" cxnId="{BD599B87-979D-4A5F-AD98-59F3520DC736}">
      <dgm:prSet/>
      <dgm:spPr/>
      <dgm:t>
        <a:bodyPr/>
        <a:lstStyle/>
        <a:p>
          <a:endParaRPr lang="es-ES"/>
        </a:p>
      </dgm:t>
    </dgm:pt>
    <dgm:pt modelId="{C24FB827-5609-440A-B8EA-29EC82B06E55}">
      <dgm:prSet phldrT="[Texto]" custT="1"/>
      <dgm:spPr/>
      <dgm:t>
        <a:bodyPr/>
        <a:lstStyle/>
        <a:p>
          <a:r>
            <a:rPr lang="es-ES" sz="1600" b="1" dirty="0"/>
            <a:t>Competición de Proximidad</a:t>
          </a:r>
        </a:p>
      </dgm:t>
    </dgm:pt>
    <dgm:pt modelId="{3B7D438A-BC10-4728-9ADB-43936C415077}" type="parTrans" cxnId="{5AAF7EA2-8E15-4003-BDF2-7F28C0800649}">
      <dgm:prSet/>
      <dgm:spPr/>
      <dgm:t>
        <a:bodyPr/>
        <a:lstStyle/>
        <a:p>
          <a:endParaRPr lang="es-ES"/>
        </a:p>
      </dgm:t>
    </dgm:pt>
    <dgm:pt modelId="{B3E4251F-47D3-4564-97EC-3C0D84CE4F1F}" type="sibTrans" cxnId="{5AAF7EA2-8E15-4003-BDF2-7F28C0800649}">
      <dgm:prSet/>
      <dgm:spPr/>
      <dgm:t>
        <a:bodyPr/>
        <a:lstStyle/>
        <a:p>
          <a:endParaRPr lang="es-ES"/>
        </a:p>
      </dgm:t>
    </dgm:pt>
    <dgm:pt modelId="{B137FAA8-0BD7-4821-A47F-7E5FEBF47E80}">
      <dgm:prSet phldrT="[Texto]" custT="1"/>
      <dgm:spPr/>
      <dgm:t>
        <a:bodyPr/>
        <a:lstStyle/>
        <a:p>
          <a:r>
            <a:rPr lang="es-ES" sz="1400" b="1" dirty="0"/>
            <a:t>Competición Nacional y Rutas Internacionales </a:t>
          </a:r>
        </a:p>
      </dgm:t>
    </dgm:pt>
    <dgm:pt modelId="{4F1E7099-1B77-420A-ACD4-2C8C1D23D37E}" type="parTrans" cxnId="{B208C044-E695-451E-AB76-5F48C342A02A}">
      <dgm:prSet/>
      <dgm:spPr/>
      <dgm:t>
        <a:bodyPr/>
        <a:lstStyle/>
        <a:p>
          <a:endParaRPr lang="es-ES"/>
        </a:p>
      </dgm:t>
    </dgm:pt>
    <dgm:pt modelId="{09377D27-C8EE-4651-A330-D63DE32527CD}" type="sibTrans" cxnId="{B208C044-E695-451E-AB76-5F48C342A02A}">
      <dgm:prSet/>
      <dgm:spPr/>
      <dgm:t>
        <a:bodyPr/>
        <a:lstStyle/>
        <a:p>
          <a:endParaRPr lang="es-ES"/>
        </a:p>
      </dgm:t>
    </dgm:pt>
    <dgm:pt modelId="{A5E91EE8-C7A1-4E7A-85C7-B983B3E03492}">
      <dgm:prSet custT="1"/>
      <dgm:spPr/>
      <dgm:t>
        <a:bodyPr/>
        <a:lstStyle/>
        <a:p>
          <a:r>
            <a:rPr lang="es-ES" sz="1400" b="1" dirty="0"/>
            <a:t>Competición Nacional </a:t>
          </a:r>
        </a:p>
      </dgm:t>
    </dgm:pt>
    <dgm:pt modelId="{95DBD52C-667C-4BD5-9036-4A9261D40155}" type="parTrans" cxnId="{413DBF73-758A-48F4-80B0-3BE9F79146B0}">
      <dgm:prSet/>
      <dgm:spPr/>
      <dgm:t>
        <a:bodyPr/>
        <a:lstStyle/>
        <a:p>
          <a:endParaRPr lang="es-ES"/>
        </a:p>
      </dgm:t>
    </dgm:pt>
    <dgm:pt modelId="{4EB01387-07C5-4788-97A9-EADC598C47D4}" type="sibTrans" cxnId="{413DBF73-758A-48F4-80B0-3BE9F79146B0}">
      <dgm:prSet/>
      <dgm:spPr/>
      <dgm:t>
        <a:bodyPr/>
        <a:lstStyle/>
        <a:p>
          <a:endParaRPr lang="es-ES"/>
        </a:p>
      </dgm:t>
    </dgm:pt>
    <dgm:pt modelId="{D6AC9B07-46DF-4448-8A1E-242434757A04}">
      <dgm:prSet phldrT="[Texto]" custT="1"/>
      <dgm:spPr/>
      <dgm:t>
        <a:bodyPr/>
        <a:lstStyle/>
        <a:p>
          <a:r>
            <a:rPr lang="es-ES" sz="1600" b="1" dirty="0"/>
            <a:t>Liga Nacional de Saltos </a:t>
          </a:r>
        </a:p>
      </dgm:t>
    </dgm:pt>
    <dgm:pt modelId="{B5E98738-E9D3-4CBB-87B8-D6C60A21E2D5}" type="parTrans" cxnId="{37731DC1-3AFA-42C5-B928-BD5179F29FCA}">
      <dgm:prSet/>
      <dgm:spPr/>
      <dgm:t>
        <a:bodyPr/>
        <a:lstStyle/>
        <a:p>
          <a:endParaRPr lang="es-ES"/>
        </a:p>
      </dgm:t>
    </dgm:pt>
    <dgm:pt modelId="{3AC6C8B0-0D0A-4B2E-94C0-52A717BDC874}" type="sibTrans" cxnId="{37731DC1-3AFA-42C5-B928-BD5179F29FCA}">
      <dgm:prSet/>
      <dgm:spPr/>
      <dgm:t>
        <a:bodyPr/>
        <a:lstStyle/>
        <a:p>
          <a:endParaRPr lang="es-ES"/>
        </a:p>
      </dgm:t>
    </dgm:pt>
    <dgm:pt modelId="{7C978D85-8D64-4464-A0A3-266C02772253}" type="pres">
      <dgm:prSet presAssocID="{FB2BDF0B-7B3C-4083-BAA9-8A7957EFA9B2}" presName="linearFlow" presStyleCnt="0">
        <dgm:presLayoutVars>
          <dgm:dir/>
          <dgm:animLvl val="lvl"/>
          <dgm:resizeHandles val="exact"/>
        </dgm:presLayoutVars>
      </dgm:prSet>
      <dgm:spPr/>
    </dgm:pt>
    <dgm:pt modelId="{82C87425-9E90-4401-B96E-2442AA8042AC}" type="pres">
      <dgm:prSet presAssocID="{11C8E508-5B39-4DBA-BB39-C339659B0285}" presName="composite" presStyleCnt="0"/>
      <dgm:spPr/>
    </dgm:pt>
    <dgm:pt modelId="{AC2482BF-1597-4F66-80AA-DE0452F10B80}" type="pres">
      <dgm:prSet presAssocID="{11C8E508-5B39-4DBA-BB39-C339659B0285}" presName="parentText" presStyleLbl="alignNode1" presStyleIdx="0" presStyleCnt="4" custLinFactNeighborX="1994" custLinFactNeighborY="-1739">
        <dgm:presLayoutVars>
          <dgm:chMax val="1"/>
          <dgm:bulletEnabled val="1"/>
        </dgm:presLayoutVars>
      </dgm:prSet>
      <dgm:spPr/>
    </dgm:pt>
    <dgm:pt modelId="{85429949-C866-46BE-AA20-975BE684760C}" type="pres">
      <dgm:prSet presAssocID="{11C8E508-5B39-4DBA-BB39-C339659B0285}" presName="descendantText" presStyleLbl="alignAcc1" presStyleIdx="0" presStyleCnt="4">
        <dgm:presLayoutVars>
          <dgm:bulletEnabled val="1"/>
        </dgm:presLayoutVars>
      </dgm:prSet>
      <dgm:spPr/>
    </dgm:pt>
    <dgm:pt modelId="{8C9BBDC7-674A-4B4F-A15F-28572ED369DF}" type="pres">
      <dgm:prSet presAssocID="{70A02D53-B19D-4874-BBED-CCBACE01364F}" presName="sp" presStyleCnt="0"/>
      <dgm:spPr/>
    </dgm:pt>
    <dgm:pt modelId="{5F143013-F2FE-4A37-AA33-273033CD5B0B}" type="pres">
      <dgm:prSet presAssocID="{31DA0C15-FC0C-4D5C-B8EB-B32B0FA6DFB1}" presName="composite" presStyleCnt="0"/>
      <dgm:spPr/>
    </dgm:pt>
    <dgm:pt modelId="{B4AB6393-958E-4C55-AD9D-24D3E1AAAD21}" type="pres">
      <dgm:prSet presAssocID="{31DA0C15-FC0C-4D5C-B8EB-B32B0FA6DFB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CBB2313-201D-4BC9-9F90-0339D4B0BCF1}" type="pres">
      <dgm:prSet presAssocID="{31DA0C15-FC0C-4D5C-B8EB-B32B0FA6DFB1}" presName="descendantText" presStyleLbl="alignAcc1" presStyleIdx="1" presStyleCnt="4">
        <dgm:presLayoutVars>
          <dgm:bulletEnabled val="1"/>
        </dgm:presLayoutVars>
      </dgm:prSet>
      <dgm:spPr/>
    </dgm:pt>
    <dgm:pt modelId="{CD9585F7-229B-4480-A6D2-1E07C5854803}" type="pres">
      <dgm:prSet presAssocID="{E344B1BB-0A08-432F-A84A-B6DC368068B8}" presName="sp" presStyleCnt="0"/>
      <dgm:spPr/>
    </dgm:pt>
    <dgm:pt modelId="{3507D895-BDC4-4379-BE11-BF98D60516A9}" type="pres">
      <dgm:prSet presAssocID="{9A7DEEFB-D5AD-419C-ABF2-0BA01B69AA10}" presName="composite" presStyleCnt="0"/>
      <dgm:spPr/>
    </dgm:pt>
    <dgm:pt modelId="{82C3B5AE-5D14-42A6-8C2C-066A6D44BFC6}" type="pres">
      <dgm:prSet presAssocID="{9A7DEEFB-D5AD-419C-ABF2-0BA01B69AA10}" presName="parentText" presStyleLbl="alignNode1" presStyleIdx="2" presStyleCnt="4" custLinFactNeighborX="-1218">
        <dgm:presLayoutVars>
          <dgm:chMax val="1"/>
          <dgm:bulletEnabled val="1"/>
        </dgm:presLayoutVars>
      </dgm:prSet>
      <dgm:spPr/>
    </dgm:pt>
    <dgm:pt modelId="{391A67F0-5938-4660-B5FF-0DAC2BA7B0A1}" type="pres">
      <dgm:prSet presAssocID="{9A7DEEFB-D5AD-419C-ABF2-0BA01B69AA10}" presName="descendantText" presStyleLbl="alignAcc1" presStyleIdx="2" presStyleCnt="4">
        <dgm:presLayoutVars>
          <dgm:bulletEnabled val="1"/>
        </dgm:presLayoutVars>
      </dgm:prSet>
      <dgm:spPr/>
    </dgm:pt>
    <dgm:pt modelId="{1294A4EA-94BF-4049-91A8-554308BEE231}" type="pres">
      <dgm:prSet presAssocID="{912A86DB-4773-457F-A905-A368C488A3C4}" presName="sp" presStyleCnt="0"/>
      <dgm:spPr/>
    </dgm:pt>
    <dgm:pt modelId="{DAEA9B69-2F8B-49A4-AFD5-A3EDC588A13B}" type="pres">
      <dgm:prSet presAssocID="{7DF47296-A795-45C8-9BB1-3BD8E920626B}" presName="composite" presStyleCnt="0"/>
      <dgm:spPr/>
    </dgm:pt>
    <dgm:pt modelId="{63945F24-5FB2-49A9-B139-BC9F7014E452}" type="pres">
      <dgm:prSet presAssocID="{7DF47296-A795-45C8-9BB1-3BD8E920626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B00EC64-5F32-48D3-8CEF-D2C936FC4DF4}" type="pres">
      <dgm:prSet presAssocID="{7DF47296-A795-45C8-9BB1-3BD8E920626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F9EE101-B0E0-436C-821F-192B6A4C2DD6}" type="presOf" srcId="{FB2BDF0B-7B3C-4083-BAA9-8A7957EFA9B2}" destId="{7C978D85-8D64-4464-A0A3-266C02772253}" srcOrd="0" destOrd="0" presId="urn:microsoft.com/office/officeart/2005/8/layout/chevron2"/>
    <dgm:cxn modelId="{3DB01C0F-597F-487D-8A8E-F9564C7280FD}" type="presOf" srcId="{B137FAA8-0BD7-4821-A47F-7E5FEBF47E80}" destId="{BCBB2313-201D-4BC9-9F90-0339D4B0BCF1}" srcOrd="0" destOrd="1" presId="urn:microsoft.com/office/officeart/2005/8/layout/chevron2"/>
    <dgm:cxn modelId="{85ECB20F-5649-4FEA-8F80-41DAE726F11D}" type="presOf" srcId="{9A7DEEFB-D5AD-419C-ABF2-0BA01B69AA10}" destId="{82C3B5AE-5D14-42A6-8C2C-066A6D44BFC6}" srcOrd="0" destOrd="0" presId="urn:microsoft.com/office/officeart/2005/8/layout/chevron2"/>
    <dgm:cxn modelId="{72972013-E186-4E7D-8548-C51EC78A25F4}" type="presOf" srcId="{11C8E508-5B39-4DBA-BB39-C339659B0285}" destId="{AC2482BF-1597-4F66-80AA-DE0452F10B80}" srcOrd="0" destOrd="0" presId="urn:microsoft.com/office/officeart/2005/8/layout/chevron2"/>
    <dgm:cxn modelId="{C2A1101E-2BBD-4573-A715-7B9056B4D4EE}" type="presOf" srcId="{31DA0C15-FC0C-4D5C-B8EB-B32B0FA6DFB1}" destId="{B4AB6393-958E-4C55-AD9D-24D3E1AAAD21}" srcOrd="0" destOrd="0" presId="urn:microsoft.com/office/officeart/2005/8/layout/chevron2"/>
    <dgm:cxn modelId="{796ADC28-EE34-421C-AC88-A15CB7AD6576}" srcId="{31DA0C15-FC0C-4D5C-B8EB-B32B0FA6DFB1}" destId="{4509AF58-362F-4C19-AD0B-1CD1F20BDDAD}" srcOrd="0" destOrd="0" parTransId="{B20D0B4D-CBC8-4C12-90A5-1610A4A6E708}" sibTransId="{EBC37C4B-FA42-48F1-B729-12E0F9084D44}"/>
    <dgm:cxn modelId="{D0E54A2D-5CE2-4792-AA1B-174CEA4D1E71}" srcId="{FB2BDF0B-7B3C-4083-BAA9-8A7957EFA9B2}" destId="{7DF47296-A795-45C8-9BB1-3BD8E920626B}" srcOrd="3" destOrd="0" parTransId="{09D00644-D5B8-457D-822E-F912543EE29A}" sibTransId="{E87C7DD0-C966-48A4-B867-E37C3A011EEE}"/>
    <dgm:cxn modelId="{89BC1436-9960-4AF9-BCFF-FAC5C6C7D483}" type="presOf" srcId="{22D3113A-CA6C-4C02-9C4C-502739EA370F}" destId="{5B00EC64-5F32-48D3-8CEF-D2C936FC4DF4}" srcOrd="0" destOrd="0" presId="urn:microsoft.com/office/officeart/2005/8/layout/chevron2"/>
    <dgm:cxn modelId="{B04CD03F-425E-430D-A959-FDD42058F3BC}" srcId="{FB2BDF0B-7B3C-4083-BAA9-8A7957EFA9B2}" destId="{11C8E508-5B39-4DBA-BB39-C339659B0285}" srcOrd="0" destOrd="0" parTransId="{55AACD39-6CBD-4B59-95BF-56074AD201B4}" sibTransId="{70A02D53-B19D-4874-BBED-CCBACE01364F}"/>
    <dgm:cxn modelId="{F3BDCD40-D4B3-442A-9C09-8675C92E9602}" srcId="{FB2BDF0B-7B3C-4083-BAA9-8A7957EFA9B2}" destId="{9A7DEEFB-D5AD-419C-ABF2-0BA01B69AA10}" srcOrd="2" destOrd="0" parTransId="{F840DF0E-5196-44D7-9C61-54DACA7CD37F}" sibTransId="{912A86DB-4773-457F-A905-A368C488A3C4}"/>
    <dgm:cxn modelId="{9AD1435D-8A13-4B19-B7A9-A4E607E6965A}" type="presOf" srcId="{B0D36BD2-4207-4012-9240-FD8BCE8FD8BD}" destId="{5B00EC64-5F32-48D3-8CEF-D2C936FC4DF4}" srcOrd="0" destOrd="2" presId="urn:microsoft.com/office/officeart/2005/8/layout/chevron2"/>
    <dgm:cxn modelId="{F6502F43-4138-49F5-AD87-0DC58E175101}" type="presOf" srcId="{F5D88173-29F2-4E22-9F4C-9DE97C2A47B5}" destId="{391A67F0-5938-4660-B5FF-0DAC2BA7B0A1}" srcOrd="0" destOrd="1" presId="urn:microsoft.com/office/officeart/2005/8/layout/chevron2"/>
    <dgm:cxn modelId="{B208C044-E695-451E-AB76-5F48C342A02A}" srcId="{31DA0C15-FC0C-4D5C-B8EB-B32B0FA6DFB1}" destId="{B137FAA8-0BD7-4821-A47F-7E5FEBF47E80}" srcOrd="1" destOrd="0" parTransId="{4F1E7099-1B77-420A-ACD4-2C8C1D23D37E}" sibTransId="{09377D27-C8EE-4651-A330-D63DE32527CD}"/>
    <dgm:cxn modelId="{E5973E68-A4FF-45E8-A875-BC26C1FA24AF}" srcId="{31DA0C15-FC0C-4D5C-B8EB-B32B0FA6DFB1}" destId="{0E614343-DEF1-4792-BBA9-E898F099B04C}" srcOrd="2" destOrd="0" parTransId="{3A8C04B6-8DCA-49F3-AE20-E8B48875AD85}" sibTransId="{A2854E58-70D0-4DFA-B0DF-1CB43265E16C}"/>
    <dgm:cxn modelId="{2D507769-15B0-4C55-97F2-7D9499C1769F}" srcId="{9A7DEEFB-D5AD-419C-ABF2-0BA01B69AA10}" destId="{F5D88173-29F2-4E22-9F4C-9DE97C2A47B5}" srcOrd="1" destOrd="0" parTransId="{FCC77BC7-82A0-43AA-893B-796F665C6041}" sibTransId="{31188EA3-556C-4CDB-A509-7A8F17A333F8}"/>
    <dgm:cxn modelId="{413DBF73-758A-48F4-80B0-3BE9F79146B0}" srcId="{7DF47296-A795-45C8-9BB1-3BD8E920626B}" destId="{A5E91EE8-C7A1-4E7A-85C7-B983B3E03492}" srcOrd="3" destOrd="0" parTransId="{95DBD52C-667C-4BD5-9036-4A9261D40155}" sibTransId="{4EB01387-07C5-4788-97A9-EADC598C47D4}"/>
    <dgm:cxn modelId="{A0692E56-95C5-4A48-83EE-857AB6AE95A0}" srcId="{7DF47296-A795-45C8-9BB1-3BD8E920626B}" destId="{101E6B17-4986-474D-959F-122DA5E8AAC8}" srcOrd="1" destOrd="0" parTransId="{08ADF0A7-D761-409A-A0AF-B51EB4060CA6}" sibTransId="{2CCFF50F-B261-4A58-B700-B65F2CBC935F}"/>
    <dgm:cxn modelId="{8B34DA82-9381-45E8-B078-3F17FE01E383}" type="presOf" srcId="{D6AC9B07-46DF-4448-8A1E-242434757A04}" destId="{391A67F0-5938-4660-B5FF-0DAC2BA7B0A1}" srcOrd="0" destOrd="2" presId="urn:microsoft.com/office/officeart/2005/8/layout/chevron2"/>
    <dgm:cxn modelId="{BD599B87-979D-4A5F-AD98-59F3520DC736}" srcId="{7DF47296-A795-45C8-9BB1-3BD8E920626B}" destId="{B0D36BD2-4207-4012-9240-FD8BCE8FD8BD}" srcOrd="2" destOrd="0" parTransId="{25757CBF-C514-4C71-A2A9-80392A63BF9D}" sibTransId="{26893020-95C4-496A-B081-DB92B6051059}"/>
    <dgm:cxn modelId="{7620888E-1090-46D9-B1BF-EE9A35CCD6C5}" type="presOf" srcId="{0E614343-DEF1-4792-BBA9-E898F099B04C}" destId="{BCBB2313-201D-4BC9-9F90-0339D4B0BCF1}" srcOrd="0" destOrd="2" presId="urn:microsoft.com/office/officeart/2005/8/layout/chevron2"/>
    <dgm:cxn modelId="{E3BBE390-0BD2-4D99-B901-2D980BA8793A}" type="presOf" srcId="{A5E91EE8-C7A1-4E7A-85C7-B983B3E03492}" destId="{5B00EC64-5F32-48D3-8CEF-D2C936FC4DF4}" srcOrd="0" destOrd="3" presId="urn:microsoft.com/office/officeart/2005/8/layout/chevron2"/>
    <dgm:cxn modelId="{C36F2AA2-D263-47C0-A923-E4DFD543ED27}" srcId="{7DF47296-A795-45C8-9BB1-3BD8E920626B}" destId="{22D3113A-CA6C-4C02-9C4C-502739EA370F}" srcOrd="0" destOrd="0" parTransId="{A4E1FA01-EF02-4932-8B35-5C967CDBF81F}" sibTransId="{68498383-9C0E-4BB7-8846-03FD4EC22664}"/>
    <dgm:cxn modelId="{5AAF7EA2-8E15-4003-BDF2-7F28C0800649}" srcId="{11C8E508-5B39-4DBA-BB39-C339659B0285}" destId="{C24FB827-5609-440A-B8EA-29EC82B06E55}" srcOrd="0" destOrd="0" parTransId="{3B7D438A-BC10-4728-9ADB-43936C415077}" sibTransId="{B3E4251F-47D3-4564-97EC-3C0D84CE4F1F}"/>
    <dgm:cxn modelId="{70A45EA8-9602-47A8-902F-0288EF7A9BE8}" type="presOf" srcId="{101E6B17-4986-474D-959F-122DA5E8AAC8}" destId="{5B00EC64-5F32-48D3-8CEF-D2C936FC4DF4}" srcOrd="0" destOrd="1" presId="urn:microsoft.com/office/officeart/2005/8/layout/chevron2"/>
    <dgm:cxn modelId="{A93598B6-4EEF-43E2-ADC2-60EF3E8E65B5}" type="presOf" srcId="{C24FB827-5609-440A-B8EA-29EC82B06E55}" destId="{85429949-C866-46BE-AA20-975BE684760C}" srcOrd="0" destOrd="0" presId="urn:microsoft.com/office/officeart/2005/8/layout/chevron2"/>
    <dgm:cxn modelId="{37731DC1-3AFA-42C5-B928-BD5179F29FCA}" srcId="{9A7DEEFB-D5AD-419C-ABF2-0BA01B69AA10}" destId="{D6AC9B07-46DF-4448-8A1E-242434757A04}" srcOrd="2" destOrd="0" parTransId="{B5E98738-E9D3-4CBB-87B8-D6C60A21E2D5}" sibTransId="{3AC6C8B0-0D0A-4B2E-94C0-52A717BDC874}"/>
    <dgm:cxn modelId="{7D4FE3C2-BEB5-4D86-BA83-D1FB2F743FB0}" type="presOf" srcId="{4509AF58-362F-4C19-AD0B-1CD1F20BDDAD}" destId="{BCBB2313-201D-4BC9-9F90-0339D4B0BCF1}" srcOrd="0" destOrd="0" presId="urn:microsoft.com/office/officeart/2005/8/layout/chevron2"/>
    <dgm:cxn modelId="{508705C4-C23F-4FBF-A431-3CEDC538CD63}" srcId="{9A7DEEFB-D5AD-419C-ABF2-0BA01B69AA10}" destId="{0F857FA3-E5CF-4EF4-9846-E830592C90E2}" srcOrd="0" destOrd="0" parTransId="{8CB0FC4B-BB70-4FFF-B7F7-64E0884F52BE}" sibTransId="{0A594CAA-E21D-4A1E-B8C5-C3A641BAE873}"/>
    <dgm:cxn modelId="{39F48EE2-3635-4EFD-905F-92ED98B92210}" type="presOf" srcId="{7DF47296-A795-45C8-9BB1-3BD8E920626B}" destId="{63945F24-5FB2-49A9-B139-BC9F7014E452}" srcOrd="0" destOrd="0" presId="urn:microsoft.com/office/officeart/2005/8/layout/chevron2"/>
    <dgm:cxn modelId="{DAE08DF4-F88B-49C7-B720-BCB8C5B9F5D2}" type="presOf" srcId="{0F857FA3-E5CF-4EF4-9846-E830592C90E2}" destId="{391A67F0-5938-4660-B5FF-0DAC2BA7B0A1}" srcOrd="0" destOrd="0" presId="urn:microsoft.com/office/officeart/2005/8/layout/chevron2"/>
    <dgm:cxn modelId="{789319FD-6F0D-469E-BD96-F5A193ECDF1D}" srcId="{FB2BDF0B-7B3C-4083-BAA9-8A7957EFA9B2}" destId="{31DA0C15-FC0C-4D5C-B8EB-B32B0FA6DFB1}" srcOrd="1" destOrd="0" parTransId="{3E763BD5-0C12-4E7B-889B-EEFD5F877E48}" sibTransId="{E344B1BB-0A08-432F-A84A-B6DC368068B8}"/>
    <dgm:cxn modelId="{92269D99-86FC-4B51-A90D-080E1D871851}" type="presParOf" srcId="{7C978D85-8D64-4464-A0A3-266C02772253}" destId="{82C87425-9E90-4401-B96E-2442AA8042AC}" srcOrd="0" destOrd="0" presId="urn:microsoft.com/office/officeart/2005/8/layout/chevron2"/>
    <dgm:cxn modelId="{B781F8D8-3CBB-4B82-8C2A-5BC854F139CD}" type="presParOf" srcId="{82C87425-9E90-4401-B96E-2442AA8042AC}" destId="{AC2482BF-1597-4F66-80AA-DE0452F10B80}" srcOrd="0" destOrd="0" presId="urn:microsoft.com/office/officeart/2005/8/layout/chevron2"/>
    <dgm:cxn modelId="{6D08D99A-438F-4031-AFC2-855BB9D2C7E2}" type="presParOf" srcId="{82C87425-9E90-4401-B96E-2442AA8042AC}" destId="{85429949-C866-46BE-AA20-975BE684760C}" srcOrd="1" destOrd="0" presId="urn:microsoft.com/office/officeart/2005/8/layout/chevron2"/>
    <dgm:cxn modelId="{5F30878D-4F26-47F8-873C-A61FFAE15F7D}" type="presParOf" srcId="{7C978D85-8D64-4464-A0A3-266C02772253}" destId="{8C9BBDC7-674A-4B4F-A15F-28572ED369DF}" srcOrd="1" destOrd="0" presId="urn:microsoft.com/office/officeart/2005/8/layout/chevron2"/>
    <dgm:cxn modelId="{55DF5476-7DA9-442C-A7E9-BD076C78894E}" type="presParOf" srcId="{7C978D85-8D64-4464-A0A3-266C02772253}" destId="{5F143013-F2FE-4A37-AA33-273033CD5B0B}" srcOrd="2" destOrd="0" presId="urn:microsoft.com/office/officeart/2005/8/layout/chevron2"/>
    <dgm:cxn modelId="{B41738A5-8015-4757-AC17-CAE298F6CE69}" type="presParOf" srcId="{5F143013-F2FE-4A37-AA33-273033CD5B0B}" destId="{B4AB6393-958E-4C55-AD9D-24D3E1AAAD21}" srcOrd="0" destOrd="0" presId="urn:microsoft.com/office/officeart/2005/8/layout/chevron2"/>
    <dgm:cxn modelId="{BCE6B979-1DD1-455E-A2A2-C47E3F4635E5}" type="presParOf" srcId="{5F143013-F2FE-4A37-AA33-273033CD5B0B}" destId="{BCBB2313-201D-4BC9-9F90-0339D4B0BCF1}" srcOrd="1" destOrd="0" presId="urn:microsoft.com/office/officeart/2005/8/layout/chevron2"/>
    <dgm:cxn modelId="{B91A2823-FD60-414B-9699-DFF50DED4454}" type="presParOf" srcId="{7C978D85-8D64-4464-A0A3-266C02772253}" destId="{CD9585F7-229B-4480-A6D2-1E07C5854803}" srcOrd="3" destOrd="0" presId="urn:microsoft.com/office/officeart/2005/8/layout/chevron2"/>
    <dgm:cxn modelId="{BA265FDA-D422-4FD6-86D8-41BEDC9DF452}" type="presParOf" srcId="{7C978D85-8D64-4464-A0A3-266C02772253}" destId="{3507D895-BDC4-4379-BE11-BF98D60516A9}" srcOrd="4" destOrd="0" presId="urn:microsoft.com/office/officeart/2005/8/layout/chevron2"/>
    <dgm:cxn modelId="{0B56136A-1C93-4637-9D60-C295FEE8445B}" type="presParOf" srcId="{3507D895-BDC4-4379-BE11-BF98D60516A9}" destId="{82C3B5AE-5D14-42A6-8C2C-066A6D44BFC6}" srcOrd="0" destOrd="0" presId="urn:microsoft.com/office/officeart/2005/8/layout/chevron2"/>
    <dgm:cxn modelId="{F1F41531-D932-4D87-B816-32659350C770}" type="presParOf" srcId="{3507D895-BDC4-4379-BE11-BF98D60516A9}" destId="{391A67F0-5938-4660-B5FF-0DAC2BA7B0A1}" srcOrd="1" destOrd="0" presId="urn:microsoft.com/office/officeart/2005/8/layout/chevron2"/>
    <dgm:cxn modelId="{1F20D36D-7894-4BE5-A605-E21D38402676}" type="presParOf" srcId="{7C978D85-8D64-4464-A0A3-266C02772253}" destId="{1294A4EA-94BF-4049-91A8-554308BEE231}" srcOrd="5" destOrd="0" presId="urn:microsoft.com/office/officeart/2005/8/layout/chevron2"/>
    <dgm:cxn modelId="{84086880-7366-4E79-A0C7-C0A26E4EADB4}" type="presParOf" srcId="{7C978D85-8D64-4464-A0A3-266C02772253}" destId="{DAEA9B69-2F8B-49A4-AFD5-A3EDC588A13B}" srcOrd="6" destOrd="0" presId="urn:microsoft.com/office/officeart/2005/8/layout/chevron2"/>
    <dgm:cxn modelId="{4F705F20-C7EE-42BC-9626-E0565054A38F}" type="presParOf" srcId="{DAEA9B69-2F8B-49A4-AFD5-A3EDC588A13B}" destId="{63945F24-5FB2-49A9-B139-BC9F7014E452}" srcOrd="0" destOrd="0" presId="urn:microsoft.com/office/officeart/2005/8/layout/chevron2"/>
    <dgm:cxn modelId="{2D55B759-89CD-4368-8CD9-ABF7BB7DDB89}" type="presParOf" srcId="{DAEA9B69-2F8B-49A4-AFD5-A3EDC588A13B}" destId="{5B00EC64-5F32-48D3-8CEF-D2C936FC4D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482BF-1597-4F66-80AA-DE0452F10B80}">
      <dsp:nvSpPr>
        <dsp:cNvPr id="0" name=""/>
        <dsp:cNvSpPr/>
      </dsp:nvSpPr>
      <dsp:spPr>
        <a:xfrm rot="5400000">
          <a:off x="-187057" y="206249"/>
          <a:ext cx="1374999" cy="9624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b="1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Enero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Febrero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Marzo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Abril</a:t>
          </a:r>
        </a:p>
      </dsp:txBody>
      <dsp:txXfrm rot="-5400000">
        <a:off x="19194" y="481249"/>
        <a:ext cx="962499" cy="412500"/>
      </dsp:txXfrm>
    </dsp:sp>
    <dsp:sp modelId="{85429949-C866-46BE-AA20-975BE684760C}">
      <dsp:nvSpPr>
        <dsp:cNvPr id="0" name=""/>
        <dsp:cNvSpPr/>
      </dsp:nvSpPr>
      <dsp:spPr>
        <a:xfrm rot="5400000">
          <a:off x="3168659" y="-2203379"/>
          <a:ext cx="894219" cy="5306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/>
            <a:t> </a:t>
          </a:r>
          <a:r>
            <a:rPr lang="es-ES" sz="1600" b="0" kern="1200" dirty="0">
              <a:solidFill>
                <a:schemeClr val="tx1"/>
              </a:solidFill>
            </a:rPr>
            <a:t>Pretemporada- Rutas Internacionales</a:t>
          </a:r>
          <a:endParaRPr lang="es-ES" sz="1600" b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dirty="0">
              <a:solidFill>
                <a:schemeClr val="tx1"/>
              </a:solidFill>
            </a:rPr>
            <a:t>Seguimiento y tecnificación en competición </a:t>
          </a:r>
        </a:p>
      </dsp:txBody>
      <dsp:txXfrm rot="-5400000">
        <a:off x="962500" y="46432"/>
        <a:ext cx="5262886" cy="806915"/>
      </dsp:txXfrm>
    </dsp:sp>
    <dsp:sp modelId="{B4AB6393-958E-4C55-AD9D-24D3E1AAAD21}">
      <dsp:nvSpPr>
        <dsp:cNvPr id="0" name=""/>
        <dsp:cNvSpPr/>
      </dsp:nvSpPr>
      <dsp:spPr>
        <a:xfrm rot="5400000">
          <a:off x="-206249" y="1438742"/>
          <a:ext cx="1374999" cy="9624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00" b="1" kern="1200" dirty="0"/>
            <a:t> 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b="1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Abril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Mayo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Junio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Julio</a:t>
          </a:r>
        </a:p>
      </dsp:txBody>
      <dsp:txXfrm rot="-5400000">
        <a:off x="2" y="1713742"/>
        <a:ext cx="962499" cy="412500"/>
      </dsp:txXfrm>
    </dsp:sp>
    <dsp:sp modelId="{BCBB2313-201D-4BC9-9F90-0339D4B0BCF1}">
      <dsp:nvSpPr>
        <dsp:cNvPr id="0" name=""/>
        <dsp:cNvSpPr/>
      </dsp:nvSpPr>
      <dsp:spPr>
        <a:xfrm rot="5400000">
          <a:off x="3168893" y="-973901"/>
          <a:ext cx="893749" cy="5306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kern="1200" dirty="0"/>
            <a:t>Selección del Grupo de Trabajo de Alta Competición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kern="1200" dirty="0"/>
            <a:t>Seguimiento deportistas y veterinario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kern="1200" dirty="0"/>
            <a:t>Temporada de </a:t>
          </a:r>
          <a:r>
            <a:rPr lang="es-ES" sz="1100" b="0" kern="1200" dirty="0" err="1"/>
            <a:t>CSIOs</a:t>
          </a:r>
          <a:r>
            <a:rPr lang="es-ES" sz="1100" b="0" kern="1200" dirty="0"/>
            <a:t> y CSI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kern="1200" dirty="0"/>
            <a:t>Campeonato de Europa La Coruña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kern="1200" dirty="0"/>
            <a:t>Liga Nacional 5*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b="1" kern="1200" dirty="0"/>
        </a:p>
      </dsp:txBody>
      <dsp:txXfrm rot="-5400000">
        <a:off x="962499" y="1276122"/>
        <a:ext cx="5262909" cy="806491"/>
      </dsp:txXfrm>
    </dsp:sp>
    <dsp:sp modelId="{82C3B5AE-5D14-42A6-8C2C-066A6D44BFC6}">
      <dsp:nvSpPr>
        <dsp:cNvPr id="0" name=""/>
        <dsp:cNvSpPr/>
      </dsp:nvSpPr>
      <dsp:spPr>
        <a:xfrm rot="5400000">
          <a:off x="-206249" y="2668455"/>
          <a:ext cx="1374999" cy="9624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b="1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Agosto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Septiembre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Octubre</a:t>
          </a:r>
        </a:p>
      </dsp:txBody>
      <dsp:txXfrm rot="-5400000">
        <a:off x="2" y="2943455"/>
        <a:ext cx="962499" cy="412500"/>
      </dsp:txXfrm>
    </dsp:sp>
    <dsp:sp modelId="{391A67F0-5938-4660-B5FF-0DAC2BA7B0A1}">
      <dsp:nvSpPr>
        <dsp:cNvPr id="0" name=""/>
        <dsp:cNvSpPr/>
      </dsp:nvSpPr>
      <dsp:spPr>
        <a:xfrm rot="5400000">
          <a:off x="3168893" y="255810"/>
          <a:ext cx="893749" cy="5306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/>
            <a:t>Liga Nacional 5*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/>
            <a:t>Campeonatos de España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/>
            <a:t>Final Copa de Naciones Barcelona</a:t>
          </a:r>
        </a:p>
      </dsp:txBody>
      <dsp:txXfrm rot="-5400000">
        <a:off x="962499" y="2505834"/>
        <a:ext cx="5262909" cy="806491"/>
      </dsp:txXfrm>
    </dsp:sp>
    <dsp:sp modelId="{63945F24-5FB2-49A9-B139-BC9F7014E452}">
      <dsp:nvSpPr>
        <dsp:cNvPr id="0" name=""/>
        <dsp:cNvSpPr/>
      </dsp:nvSpPr>
      <dsp:spPr>
        <a:xfrm rot="5400000">
          <a:off x="-206249" y="3898167"/>
          <a:ext cx="1374999" cy="96249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Noviembre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Diciembre</a:t>
          </a:r>
        </a:p>
      </dsp:txBody>
      <dsp:txXfrm rot="-5400000">
        <a:off x="2" y="4173167"/>
        <a:ext cx="962499" cy="412500"/>
      </dsp:txXfrm>
    </dsp:sp>
    <dsp:sp modelId="{5B00EC64-5F32-48D3-8CEF-D2C936FC4DF4}">
      <dsp:nvSpPr>
        <dsp:cNvPr id="0" name=""/>
        <dsp:cNvSpPr/>
      </dsp:nvSpPr>
      <dsp:spPr>
        <a:xfrm rot="5400000">
          <a:off x="3168893" y="1485523"/>
          <a:ext cx="893749" cy="5306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/>
            <a:t>Final LNS 5*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 err="1"/>
            <a:t>CSIOs</a:t>
          </a:r>
          <a:r>
            <a:rPr lang="es-ES" sz="1400" b="0" kern="1200" dirty="0"/>
            <a:t> Final de Temporada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/>
            <a:t>Temporada </a:t>
          </a:r>
          <a:r>
            <a:rPr lang="es-ES" sz="1400" b="0" kern="1200" dirty="0" err="1"/>
            <a:t>Indoor</a:t>
          </a:r>
          <a:endParaRPr lang="es-E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kern="1200" dirty="0"/>
            <a:t>Copa del mundo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</dsp:txBody>
      <dsp:txXfrm rot="-5400000">
        <a:off x="962499" y="3735547"/>
        <a:ext cx="5262909" cy="806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482BF-1597-4F66-80AA-DE0452F10B80}">
      <dsp:nvSpPr>
        <dsp:cNvPr id="0" name=""/>
        <dsp:cNvSpPr/>
      </dsp:nvSpPr>
      <dsp:spPr>
        <a:xfrm rot="5400000">
          <a:off x="-187057" y="206249"/>
          <a:ext cx="1374999" cy="9624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Enero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Febrero</a:t>
          </a:r>
        </a:p>
      </dsp:txBody>
      <dsp:txXfrm rot="-5400000">
        <a:off x="19194" y="481249"/>
        <a:ext cx="962499" cy="412500"/>
      </dsp:txXfrm>
    </dsp:sp>
    <dsp:sp modelId="{85429949-C866-46BE-AA20-975BE684760C}">
      <dsp:nvSpPr>
        <dsp:cNvPr id="0" name=""/>
        <dsp:cNvSpPr/>
      </dsp:nvSpPr>
      <dsp:spPr>
        <a:xfrm rot="5400000">
          <a:off x="3168893" y="-2203614"/>
          <a:ext cx="893749" cy="5306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/>
            <a:t>Competición de Proximidad</a:t>
          </a:r>
        </a:p>
      </dsp:txBody>
      <dsp:txXfrm rot="-5400000">
        <a:off x="962499" y="46409"/>
        <a:ext cx="5262909" cy="806491"/>
      </dsp:txXfrm>
    </dsp:sp>
    <dsp:sp modelId="{B4AB6393-958E-4C55-AD9D-24D3E1AAAD21}">
      <dsp:nvSpPr>
        <dsp:cNvPr id="0" name=""/>
        <dsp:cNvSpPr/>
      </dsp:nvSpPr>
      <dsp:spPr>
        <a:xfrm rot="5400000">
          <a:off x="-206249" y="1438742"/>
          <a:ext cx="1374999" cy="9624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Marzo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Abril</a:t>
          </a:r>
        </a:p>
      </dsp:txBody>
      <dsp:txXfrm rot="-5400000">
        <a:off x="2" y="1713742"/>
        <a:ext cx="962499" cy="412500"/>
      </dsp:txXfrm>
    </dsp:sp>
    <dsp:sp modelId="{BCBB2313-201D-4BC9-9F90-0339D4B0BCF1}">
      <dsp:nvSpPr>
        <dsp:cNvPr id="0" name=""/>
        <dsp:cNvSpPr/>
      </dsp:nvSpPr>
      <dsp:spPr>
        <a:xfrm rot="5400000">
          <a:off x="3168893" y="-973901"/>
          <a:ext cx="893749" cy="5306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/>
            <a:t>Seguimiento y tecnificación en competición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/>
            <a:t>Competición Nacional y Rutas Internacionales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/>
            <a:t>Selección del Grupo de Trabajo de Alta Competición</a:t>
          </a:r>
        </a:p>
      </dsp:txBody>
      <dsp:txXfrm rot="-5400000">
        <a:off x="962499" y="1276122"/>
        <a:ext cx="5262909" cy="806491"/>
      </dsp:txXfrm>
    </dsp:sp>
    <dsp:sp modelId="{82C3B5AE-5D14-42A6-8C2C-066A6D44BFC6}">
      <dsp:nvSpPr>
        <dsp:cNvPr id="0" name=""/>
        <dsp:cNvSpPr/>
      </dsp:nvSpPr>
      <dsp:spPr>
        <a:xfrm rot="5400000">
          <a:off x="-206249" y="2668455"/>
          <a:ext cx="1374999" cy="9624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Marzo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Abril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Julio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/>
            <a:t>Agosto</a:t>
          </a:r>
        </a:p>
      </dsp:txBody>
      <dsp:txXfrm rot="-5400000">
        <a:off x="2" y="2943455"/>
        <a:ext cx="962499" cy="412500"/>
      </dsp:txXfrm>
    </dsp:sp>
    <dsp:sp modelId="{391A67F0-5938-4660-B5FF-0DAC2BA7B0A1}">
      <dsp:nvSpPr>
        <dsp:cNvPr id="0" name=""/>
        <dsp:cNvSpPr/>
      </dsp:nvSpPr>
      <dsp:spPr>
        <a:xfrm rot="5400000">
          <a:off x="3168659" y="256045"/>
          <a:ext cx="894219" cy="5306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/>
            <a:t>Temporada de </a:t>
          </a:r>
          <a:r>
            <a:rPr lang="es-ES" sz="1600" b="1" kern="1200" dirty="0" err="1"/>
            <a:t>CSIO´s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/>
            <a:t>Campeonato de Europa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/>
            <a:t>Liga Nacional de Saltos </a:t>
          </a:r>
        </a:p>
      </dsp:txBody>
      <dsp:txXfrm rot="-5400000">
        <a:off x="962500" y="2505856"/>
        <a:ext cx="5262886" cy="806915"/>
      </dsp:txXfrm>
    </dsp:sp>
    <dsp:sp modelId="{63945F24-5FB2-49A9-B139-BC9F7014E452}">
      <dsp:nvSpPr>
        <dsp:cNvPr id="0" name=""/>
        <dsp:cNvSpPr/>
      </dsp:nvSpPr>
      <dsp:spPr>
        <a:xfrm rot="5400000">
          <a:off x="-206249" y="3898167"/>
          <a:ext cx="1374999" cy="96249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Septiembre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Diciembre</a:t>
          </a:r>
        </a:p>
      </dsp:txBody>
      <dsp:txXfrm rot="-5400000">
        <a:off x="2" y="4173167"/>
        <a:ext cx="962499" cy="412500"/>
      </dsp:txXfrm>
    </dsp:sp>
    <dsp:sp modelId="{5B00EC64-5F32-48D3-8CEF-D2C936FC4DF4}">
      <dsp:nvSpPr>
        <dsp:cNvPr id="0" name=""/>
        <dsp:cNvSpPr/>
      </dsp:nvSpPr>
      <dsp:spPr>
        <a:xfrm rot="5400000">
          <a:off x="3168893" y="1485523"/>
          <a:ext cx="893749" cy="53065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/>
            <a:t>Campeonato de España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/>
            <a:t>Final Copa de Naciones (Previa Clasificación)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/>
            <a:t>Competición Nacional </a:t>
          </a:r>
        </a:p>
      </dsp:txBody>
      <dsp:txXfrm rot="-5400000">
        <a:off x="962499" y="3735547"/>
        <a:ext cx="5262909" cy="806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1543" cy="341064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802" y="1"/>
            <a:ext cx="4301543" cy="341064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F1F22DE0-D6CE-4967-B966-978860362523}" type="datetimeFigureOut">
              <a:rPr lang="es-ES" smtClean="0"/>
              <a:pPr/>
              <a:t>24/03/2025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5" y="3271383"/>
            <a:ext cx="7941310" cy="2676585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4" y="6456613"/>
            <a:ext cx="4301543" cy="341063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802" y="6456613"/>
            <a:ext cx="4301543" cy="341063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07F6E2AE-79B0-4FC2-932F-B164CF800A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79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E3973-E285-4F72-9753-3A3B1D437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368AE1-2663-47A6-A407-8B5017F34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049F0B-C748-4A82-B338-292BD738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754B-6725-4FB8-89EB-03BA5EE80762}" type="datetime1">
              <a:rPr lang="es-ES" smtClean="0"/>
              <a:pPr/>
              <a:t>24/03/2025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AB80F5-5645-4A1E-B908-F8598A44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ADA0CA-4D88-4430-8E54-ED52FDDE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29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36AC9-1877-4F4D-8156-0A8CEEB3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84AD31-F9F4-4921-AC20-E12F7E01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630077-B8AB-4AD8-952A-99C9A80F2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2468-8235-45D3-A3F6-76CAB98B5EB5}" type="datetime1">
              <a:rPr lang="es-ES" smtClean="0"/>
              <a:pPr/>
              <a:t>24/03/2025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3A4A22-15A2-46CA-9F06-E0449EA0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B86966-B091-4EF0-960C-322FE5B8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60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55B037-D28D-4707-97F9-5454A81E1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887CF7-DBEF-4C01-A8A7-53803732A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CE415-CFBC-4E42-9D7F-9A3A9262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0D58-6606-4B3A-ADCD-EDEFD23DD213}" type="datetime1">
              <a:rPr lang="es-ES" smtClean="0"/>
              <a:pPr/>
              <a:t>24/03/2025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FC851-1EBF-4DA7-B796-A823B7DD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8D98DC-EB6E-439A-AFDF-8C22AF6FD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97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A3A82-3911-4837-ADAD-A8BADA385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AA558C-CA34-42D0-A88C-7CB362824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E7163A-4FEC-4CE1-B6A4-66CF4297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7ED3-A7C6-487F-95CB-5AC0F52CBFC8}" type="datetime1">
              <a:rPr lang="es-ES" smtClean="0"/>
              <a:pPr/>
              <a:t>24/03/2025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288BEE-B3EB-4A3F-9F29-00FAD356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561099-E62E-44F6-944C-6DE3CBE5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99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4493B-580D-4C8E-A5E0-C1D31347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0C6568-EC88-4E7A-871D-93FAD8792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9BAC1-EE7F-4DA8-9E5D-1BA0D6A5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5A2C-64B1-43D7-86A1-AF8E2B301636}" type="datetime1">
              <a:rPr lang="es-ES" smtClean="0"/>
              <a:pPr/>
              <a:t>24/03/2025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54E229-32D6-4C61-9FEE-4CDC9BFB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96C7C6-C43F-4075-8E16-8607719B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98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DA939-92EA-40C1-BB40-EEC7581D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BE09F7-F824-4BBE-BAC9-ACDD5C735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DEB96A-31DF-4D43-80DC-1EA11284C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ED9D45-5D05-42D0-94D6-D17DF396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E503-ED69-4AFC-8161-A580655E0BF9}" type="datetime1">
              <a:rPr lang="es-ES" smtClean="0"/>
              <a:pPr/>
              <a:t>24/03/2025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1BD235-30F2-4EDB-AE7A-69A0D982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FB66C4-0EE5-4406-8056-6E0A25F6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03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0B6D4-3A34-45A6-B38F-4858DB0E4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EE5AE2-E682-47C8-9FB9-61EBA017B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5C1E11-6D35-47AA-AA62-05220AB29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21BA78-9F98-4DE0-AB9B-348814320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9AAD82-BBA8-41DF-879A-EFB11221E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46319D-E926-4CD3-9E15-753CD047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5CCD-46E2-4F08-9E55-E1DE087CD366}" type="datetime1">
              <a:rPr lang="es-ES" smtClean="0"/>
              <a:pPr/>
              <a:t>24/03/2025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DAFFC-86EE-4B3C-84BD-A85F3BB7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A962DC-6C9B-4A3E-A4C8-86DBC40A5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30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C2333-866A-492A-BFCA-26F8DEB2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509FFC-C3A7-40EC-8D1D-9A2337884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69CA-B63B-4D91-A3F4-954097DCB7F4}" type="datetime1">
              <a:rPr lang="es-ES" smtClean="0"/>
              <a:pPr/>
              <a:t>24/03/2025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0B402D-B756-4597-9BF1-043DD9077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AE7050-7F79-4FEC-996F-497265D7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34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5BAB8C-36F0-4ECD-BAC2-22907E63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71F3-E9FE-4182-9D2B-3DA798FD6A6C}" type="datetime1">
              <a:rPr lang="es-ES" smtClean="0"/>
              <a:pPr/>
              <a:t>24/03/2025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9713C9-F40F-484A-80A3-6F260BC8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3539AB-B5CB-4784-B3E5-1F0AF99B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29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F1A6D-9C72-4AF9-A422-A4A37F79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E690CA-B630-4D24-9D23-5DA25A4D1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DC9E43-E3EA-4FA5-BCB3-F25A6584C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EC3D7E-C0D0-4DAB-9ED6-2CB859B8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4C65-2874-4792-BBEF-A11CE1FBC00B}" type="datetime1">
              <a:rPr lang="es-ES" smtClean="0"/>
              <a:pPr/>
              <a:t>24/03/2025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7EB97F-4777-439A-AA53-0CD07648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B11764-B29A-4FCD-A438-EBC23F24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10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6B009-1555-4054-B364-360EDA02C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72916A-37D2-49E0-9062-A4E48D554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E544EF-90F3-47CA-9201-93F115CB2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0F9941-3BAA-4000-8565-4FE88DC8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AAEA-0CA9-432C-962F-F178FE3A2DD0}" type="datetime1">
              <a:rPr lang="es-ES" smtClean="0"/>
              <a:pPr/>
              <a:t>24/03/2025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15B5AB-9A25-4107-BB86-29C46D1E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4A3B75-0A5D-4ED3-8B88-DBD26EE79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07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E3A58F-C91C-46A0-B559-0A1816C2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1E396E-33AE-463B-9BDD-ECF5AC835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C681AE-0AAB-4CE8-8980-F5F8F278B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10B69-1A08-4A65-AAAB-E8F828129B4E}" type="datetime1">
              <a:rPr lang="es-ES" smtClean="0"/>
              <a:pPr/>
              <a:t>24/03/2025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F31D22-860F-4011-BED9-A88E1EDC5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7011B8-9615-4E49-BFB2-7376BB9DE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9CE16-0457-4BC7-AE30-A5E7ACD42C4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94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al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35" y="1"/>
            <a:ext cx="12177565" cy="6857999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F5D49B5-AF8C-49A4-B720-404C9D01C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600" y="5405430"/>
            <a:ext cx="4665133" cy="8175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 DEPORTIVO 2025</a:t>
            </a:r>
            <a:endParaRPr lang="en-US" sz="2400" dirty="0"/>
          </a:p>
          <a:p>
            <a:r>
              <a:rPr lang="en-US" dirty="0"/>
              <a:t>SALTO DE OBSTÁCULOS</a:t>
            </a:r>
            <a:endParaRPr lang="en-US" sz="2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625306-0D3F-4BFF-86C4-82C4FD0C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06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al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9B1538-98ED-4C02-BF39-6C843C14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039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1.2 MENORES Y JÓVENES INTERNACIONAL</a:t>
            </a:r>
            <a:br>
              <a:rPr lang="es-ES" sz="3200" b="1" dirty="0">
                <a:solidFill>
                  <a:schemeClr val="accent1"/>
                </a:solidFill>
              </a:rPr>
            </a:br>
            <a:r>
              <a:rPr lang="es-ES" sz="3200" b="1" dirty="0">
                <a:solidFill>
                  <a:schemeClr val="accent1"/>
                </a:solidFill>
              </a:rPr>
              <a:t>1.2.1 OBJETIVOS GENERALES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0FA07B-7E4B-4CA4-BA7A-067EB6A6D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843" y="1202077"/>
            <a:ext cx="9737084" cy="5075434"/>
          </a:xfrm>
        </p:spPr>
        <p:txBody>
          <a:bodyPr>
            <a:normAutofit fontScale="62500" lnSpcReduction="20000"/>
          </a:bodyPr>
          <a:lstStyle/>
          <a:p>
            <a:pPr marL="220980" indent="0" algn="just">
              <a:buNone/>
            </a:pPr>
            <a:endParaRPr lang="es-ES" sz="1800" dirty="0">
              <a:effectLst/>
              <a:ea typeface="Times New Roman" panose="02020603050405020304" pitchFamily="18" charset="0"/>
            </a:endParaRPr>
          </a:p>
          <a:p>
            <a:pPr marL="220980" indent="0" algn="just">
              <a:buNone/>
            </a:pPr>
            <a:r>
              <a:rPr lang="es-ES" sz="2000" b="1" dirty="0">
                <a:effectLst/>
                <a:ea typeface="Times New Roman" panose="02020603050405020304" pitchFamily="18" charset="0"/>
              </a:rPr>
              <a:t>  </a:t>
            </a:r>
          </a:p>
          <a:p>
            <a:pPr marL="220980" indent="0" algn="just">
              <a:buNone/>
            </a:pPr>
            <a:r>
              <a:rPr lang="es-ES" sz="2000" b="1" dirty="0">
                <a:effectLst/>
                <a:ea typeface="Times New Roman" panose="02020603050405020304" pitchFamily="18" charset="0"/>
              </a:rPr>
              <a:t>   LARGO PLAZO</a:t>
            </a:r>
            <a:r>
              <a:rPr lang="es-ES" sz="2000" dirty="0">
                <a:effectLst/>
                <a:ea typeface="Times New Roman" panose="02020603050405020304" pitchFamily="18" charset="0"/>
              </a:rPr>
              <a:t>	</a:t>
            </a:r>
            <a:r>
              <a:rPr lang="es-ES" sz="2200" dirty="0">
                <a:effectLst/>
                <a:ea typeface="Times New Roman" panose="02020603050405020304" pitchFamily="18" charset="0"/>
              </a:rPr>
              <a:t>Plan de Formación integral de deportistas</a:t>
            </a:r>
          </a:p>
          <a:p>
            <a:pPr marL="220980" indent="0" algn="just">
              <a:buNone/>
            </a:pPr>
            <a:r>
              <a:rPr lang="es-ES" sz="2200" dirty="0">
                <a:effectLst/>
                <a:ea typeface="Times New Roman" panose="02020603050405020304" pitchFamily="18" charset="0"/>
              </a:rPr>
              <a:t>		JUEGOS OLIMPICOS DE LOS ANGELES 2028</a:t>
            </a:r>
          </a:p>
          <a:p>
            <a:pPr marL="220980" indent="0" algn="just">
              <a:buNone/>
            </a:pPr>
            <a:endParaRPr lang="es-ES" sz="20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220980" indent="0" algn="just">
              <a:buNone/>
            </a:pPr>
            <a:endParaRPr lang="es-ES" sz="2000" dirty="0">
              <a:effectLst/>
              <a:ea typeface="Times New Roman" panose="02020603050405020304" pitchFamily="18" charset="0"/>
            </a:endParaRPr>
          </a:p>
          <a:p>
            <a:pPr marL="220980" indent="0" algn="just">
              <a:buNone/>
            </a:pPr>
            <a:r>
              <a:rPr lang="es-ES" sz="2000" b="1" dirty="0">
                <a:effectLst/>
                <a:ea typeface="Times New Roman" panose="02020603050405020304" pitchFamily="18" charset="0"/>
              </a:rPr>
              <a:t>    MEDIO PLAZO</a:t>
            </a:r>
            <a:r>
              <a:rPr lang="es-ES" sz="2000" dirty="0">
                <a:effectLst/>
                <a:ea typeface="Times New Roman" panose="02020603050405020304" pitchFamily="18" charset="0"/>
              </a:rPr>
              <a:t>            </a:t>
            </a:r>
            <a:r>
              <a:rPr lang="es-ES" sz="2200" dirty="0">
                <a:effectLst/>
                <a:ea typeface="Times New Roman" panose="02020603050405020304" pitchFamily="18" charset="0"/>
              </a:rPr>
              <a:t>Incorporar deportistas Jóvenes al Equipo Nacional</a:t>
            </a:r>
          </a:p>
          <a:p>
            <a:pPr marL="220980" indent="0" algn="just">
              <a:buNone/>
            </a:pPr>
            <a:r>
              <a:rPr lang="es-ES" sz="2200" dirty="0">
                <a:effectLst/>
                <a:ea typeface="Times New Roman" panose="02020603050405020304" pitchFamily="18" charset="0"/>
              </a:rPr>
              <a:t>                                       Ampliar la Base de competidores en pruebas ranking ( 1.45 ) </a:t>
            </a:r>
          </a:p>
          <a:p>
            <a:pPr marL="220980" indent="0" algn="just">
              <a:buNone/>
            </a:pPr>
            <a:r>
              <a:rPr lang="es-ES" sz="2200" dirty="0">
                <a:effectLst/>
                <a:ea typeface="Times New Roman" panose="02020603050405020304" pitchFamily="18" charset="0"/>
              </a:rPr>
              <a:t>                                       Crear equipos formados y competitivo</a:t>
            </a:r>
            <a:r>
              <a:rPr lang="es-ES" sz="2200" dirty="0">
                <a:ea typeface="Times New Roman" panose="02020603050405020304" pitchFamily="18" charset="0"/>
              </a:rPr>
              <a:t>s desde la Base – Tecnificación </a:t>
            </a:r>
            <a:endParaRPr lang="es-ES" sz="2200" dirty="0">
              <a:effectLst/>
              <a:ea typeface="Times New Roman" panose="02020603050405020304" pitchFamily="18" charset="0"/>
            </a:endParaRPr>
          </a:p>
          <a:p>
            <a:pPr marL="220980" indent="0" algn="just">
              <a:buNone/>
            </a:pPr>
            <a:r>
              <a:rPr lang="es-ES" sz="2200" dirty="0">
                <a:ea typeface="Times New Roman" panose="02020603050405020304" pitchFamily="18" charset="0"/>
              </a:rPr>
              <a:t>                                       Acuerdos para la Formación en cuadras de reconocido Prestigio Internacional</a:t>
            </a:r>
          </a:p>
          <a:p>
            <a:pPr marL="220980" indent="0" algn="just">
              <a:buNone/>
            </a:pPr>
            <a:r>
              <a:rPr lang="es-ES" sz="2200" dirty="0">
                <a:effectLst/>
                <a:ea typeface="Times New Roman" panose="02020603050405020304" pitchFamily="18" charset="0"/>
              </a:rPr>
              <a:t>                                       </a:t>
            </a:r>
            <a:r>
              <a:rPr lang="es-ES" sz="2200" dirty="0">
                <a:ea typeface="Times New Roman" panose="02020603050405020304" pitchFamily="18" charset="0"/>
              </a:rPr>
              <a:t>CAMPEONATO DE EUROPA 2026 (Hagen, Alemania)</a:t>
            </a:r>
          </a:p>
          <a:p>
            <a:pPr marL="220980" indent="0" algn="just">
              <a:buNone/>
            </a:pPr>
            <a:r>
              <a:rPr lang="es-ES" sz="2200" dirty="0">
                <a:ea typeface="Times New Roman" panose="02020603050405020304" pitchFamily="18" charset="0"/>
              </a:rPr>
              <a:t>	                      CAMPEONATO DE EUROPA 2027 (</a:t>
            </a:r>
            <a:r>
              <a:rPr lang="es-ES" sz="2200" dirty="0">
                <a:solidFill>
                  <a:srgbClr val="FF0000"/>
                </a:solidFill>
                <a:ea typeface="Times New Roman" panose="02020603050405020304" pitchFamily="18" charset="0"/>
              </a:rPr>
              <a:t>sede a confirmar</a:t>
            </a:r>
            <a:r>
              <a:rPr lang="es-ES" sz="2200" dirty="0">
                <a:ea typeface="Times New Roman" panose="02020603050405020304" pitchFamily="18" charset="0"/>
              </a:rPr>
              <a:t>)</a:t>
            </a:r>
          </a:p>
          <a:p>
            <a:pPr marL="220980" indent="0" algn="just">
              <a:buNone/>
            </a:pPr>
            <a:r>
              <a:rPr lang="es-ES" sz="2200" dirty="0">
                <a:ea typeface="Times New Roman" panose="02020603050405020304" pitchFamily="18" charset="0"/>
              </a:rPr>
              <a:t>	</a:t>
            </a:r>
            <a:endParaRPr lang="es-ES" sz="22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220980" indent="0" algn="just">
              <a:buNone/>
            </a:pPr>
            <a:r>
              <a:rPr lang="es-E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   </a:t>
            </a:r>
            <a:endParaRPr lang="es-ES" sz="20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s-ES" sz="2000" b="1" dirty="0">
                <a:effectLst/>
                <a:ea typeface="Times New Roman" panose="02020603050405020304" pitchFamily="18" charset="0"/>
              </a:rPr>
              <a:t>CORTO PLAZO</a:t>
            </a:r>
            <a:r>
              <a:rPr lang="es-ES" sz="2000" dirty="0">
                <a:effectLst/>
                <a:ea typeface="Times New Roman" panose="02020603050405020304" pitchFamily="18" charset="0"/>
              </a:rPr>
              <a:t>          </a:t>
            </a:r>
            <a:r>
              <a:rPr lang="es-ES" sz="2000" b="1" dirty="0"/>
              <a:t>CAMPEONATO DE EUROPA –  REISENBECK (GER) 07-13 Julio 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s-ES" sz="2000" dirty="0"/>
              <a:t>                                    FINAL FEI COPAS DE NACIONES – Lier ( BEL) 17 - 21 septiembre, 2025 </a:t>
            </a:r>
            <a:r>
              <a:rPr lang="es-ES" sz="2000" dirty="0">
                <a:solidFill>
                  <a:srgbClr val="FF0000"/>
                </a:solidFill>
              </a:rPr>
              <a:t>*Previa Clasificación y Disponibilidad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s-ES" sz="2000" dirty="0"/>
              <a:t>                                    Formación y Tecnificación de deportistas y sus entrenadores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s-ES" sz="2000" dirty="0"/>
              <a:t>                                    Entrenamiento específico de Binomios con Proyección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es-ES" sz="2000" dirty="0">
                <a:solidFill>
                  <a:srgbClr val="FF0000"/>
                </a:solidFill>
              </a:rPr>
              <a:t>                                    </a:t>
            </a:r>
            <a:r>
              <a:rPr lang="es-ES" sz="2000" dirty="0"/>
              <a:t>Ampliar Base de Competidores en las Categorías desde los Campeonatos de España y la LNS5*</a:t>
            </a:r>
          </a:p>
          <a:p>
            <a:pPr marL="220980" indent="0" algn="just">
              <a:buNone/>
            </a:pPr>
            <a:endParaRPr lang="es-ES" sz="2000" dirty="0">
              <a:highlight>
                <a:srgbClr val="FFFF00"/>
              </a:highlight>
            </a:endParaRPr>
          </a:p>
          <a:p>
            <a:pPr lvl="1"/>
            <a:endParaRPr lang="es-ES" dirty="0">
              <a:highlight>
                <a:srgbClr val="FFFF00"/>
              </a:highlight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F4761E-DBB3-495A-A77E-B32B9666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48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al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C4268F6-2499-400B-A8A5-BD40DA4D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363" y="458909"/>
            <a:ext cx="8475273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1.2 MENORES Y JÓVENES INTERNACIONAL</a:t>
            </a:r>
            <a:br>
              <a:rPr lang="es-ES" sz="3200" b="1" dirty="0">
                <a:solidFill>
                  <a:schemeClr val="accent1"/>
                </a:solidFill>
              </a:rPr>
            </a:br>
            <a:r>
              <a:rPr lang="es-ES" sz="3200" b="1" dirty="0">
                <a:solidFill>
                  <a:schemeClr val="accent1"/>
                </a:solidFill>
              </a:rPr>
              <a:t>1.2.2 GRUPOS DE TRABAJO. </a:t>
            </a:r>
            <a:r>
              <a:rPr lang="es-ES" sz="2800" b="1" dirty="0">
                <a:solidFill>
                  <a:schemeClr val="accent1"/>
                </a:solidFill>
              </a:rPr>
              <a:t>Criterios de 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227912-7318-476E-A366-08FB1266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73466"/>
          </a:xfrm>
        </p:spPr>
        <p:txBody>
          <a:bodyPr>
            <a:normAutofit fontScale="92500" lnSpcReduction="10000"/>
          </a:bodyPr>
          <a:lstStyle/>
          <a:p>
            <a:pPr lvl="2" algn="just"/>
            <a:endParaRPr lang="es-ES" sz="2400" b="1" u="sng" dirty="0"/>
          </a:p>
          <a:p>
            <a:pPr lvl="2" algn="just"/>
            <a:r>
              <a:rPr lang="es-ES" sz="2400" b="1" u="sng" dirty="0"/>
              <a:t>Grupo Jóvenes Jinetes</a:t>
            </a:r>
            <a:r>
              <a:rPr lang="es-ES" sz="2400" dirty="0"/>
              <a:t>: Deportistas que hayan competido por España en Campeonato de Europa y en CSIO de la categoría en años anteriores. Jinetes con resultados en pruebas de Baremo A  o Dos Mangas en 1,45 o superior</a:t>
            </a:r>
          </a:p>
          <a:p>
            <a:pPr lvl="2" algn="just"/>
            <a:endParaRPr lang="es-ES" sz="2400" dirty="0"/>
          </a:p>
          <a:p>
            <a:pPr lvl="2" algn="just"/>
            <a:r>
              <a:rPr lang="es-ES" sz="2400" b="1" u="sng" dirty="0"/>
              <a:t>Grupo Juveniles</a:t>
            </a:r>
            <a:r>
              <a:rPr lang="es-ES" sz="2400" dirty="0"/>
              <a:t>: Jinetes que hayan competido por España en Campeonato de Europa y en CSIO de la categoría en años anteriores. Jinetes con resultados en pruebas de Baremo A o Dos Mangas en 1,35 o superior. </a:t>
            </a:r>
          </a:p>
          <a:p>
            <a:pPr lvl="2" algn="just"/>
            <a:endParaRPr lang="es-ES" sz="2400" b="1" u="sng" dirty="0"/>
          </a:p>
          <a:p>
            <a:pPr lvl="2" algn="just"/>
            <a:r>
              <a:rPr lang="es-ES" sz="2400" b="1" u="sng" dirty="0"/>
              <a:t>Grupo Infantiles</a:t>
            </a:r>
            <a:r>
              <a:rPr lang="es-ES" sz="2400" dirty="0"/>
              <a:t>: Jinetes que hayan competido por España en Campeonato de Europa y en CSIO de la categoría en años anteriores. Jinetes con resultados en pruebas de Baremo A o Dos Mangas en 1.25 / 1,30. 	</a:t>
            </a:r>
          </a:p>
          <a:p>
            <a:pPr marL="914400" lvl="2" indent="0" algn="just">
              <a:buNone/>
            </a:pPr>
            <a:endParaRPr lang="es-ES" b="1" u="sng" dirty="0"/>
          </a:p>
          <a:p>
            <a:pPr marL="914400" lvl="2" indent="0" algn="just">
              <a:buNone/>
            </a:pPr>
            <a:r>
              <a:rPr lang="es-ES" sz="1500" dirty="0"/>
              <a:t>ESTOS GRUPOS SON ABIERTOS Y PODRAN INCORPORARSE NUEVOS JINETES </a:t>
            </a:r>
          </a:p>
          <a:p>
            <a:pPr marL="914400" lvl="2" indent="0" algn="just">
              <a:buNone/>
            </a:pPr>
            <a:r>
              <a:rPr lang="es-ES" sz="1500" dirty="0"/>
              <a:t>DEPENDIENDO DE SUS RESULTADOS EN COMPETICION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372DDE-7510-4B95-A58F-C57E005B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91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Imagen" descr="Salto.jpg">
            <a:extLst>
              <a:ext uri="{FF2B5EF4-FFF2-40B4-BE49-F238E27FC236}">
                <a16:creationId xmlns:a16="http://schemas.microsoft.com/office/drawing/2014/main" id="{33EC15BA-8EBE-E10E-4DAC-20A483B011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C56350-10C9-95AF-0E8F-75F7E8A35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974" y="365125"/>
            <a:ext cx="7696201" cy="1325563"/>
          </a:xfrm>
        </p:spPr>
        <p:txBody>
          <a:bodyPr>
            <a:normAutofit/>
          </a:bodyPr>
          <a:lstStyle/>
          <a:p>
            <a:r>
              <a:rPr lang="es-ES" dirty="0"/>
              <a:t>COMPETICIONES DE REFERENCIA</a:t>
            </a:r>
            <a:br>
              <a:rPr lang="es-ES" dirty="0"/>
            </a:br>
            <a:r>
              <a:rPr lang="es-ES" dirty="0"/>
              <a:t>MENORES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B8A61E-E474-7B63-CC64-E22343EAF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23" y="3918427"/>
            <a:ext cx="6284327" cy="695375"/>
          </a:xfrm>
        </p:spPr>
        <p:txBody>
          <a:bodyPr>
            <a:normAutofit fontScale="62500" lnSpcReduction="20000"/>
          </a:bodyPr>
          <a:lstStyle/>
          <a:p>
            <a:r>
              <a:rPr lang="es-ES" sz="2600" b="1" dirty="0">
                <a:solidFill>
                  <a:schemeClr val="accent1"/>
                </a:solidFill>
              </a:rPr>
              <a:t>CAMPEONATO DE EUROPA - RIESENBECK(GER) 	07-13 Julio</a:t>
            </a:r>
          </a:p>
          <a:p>
            <a:pPr marL="0" indent="0">
              <a:buNone/>
            </a:pPr>
            <a:r>
              <a:rPr lang="es-ES" sz="1800" dirty="0"/>
              <a:t>MER juveniles y SUB 21</a:t>
            </a:r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FBF0A8-33B2-7D96-628A-04DBF0DD429C}"/>
              </a:ext>
            </a:extLst>
          </p:cNvPr>
          <p:cNvSpPr txBox="1"/>
          <p:nvPr/>
        </p:nvSpPr>
        <p:spPr>
          <a:xfrm>
            <a:off x="533723" y="1778944"/>
            <a:ext cx="7400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Está prevista la selección de equipos para los siguientes </a:t>
            </a:r>
            <a:r>
              <a:rPr lang="es-ES" b="1" dirty="0" err="1"/>
              <a:t>CSIO’s</a:t>
            </a:r>
            <a:endParaRPr lang="es-ES" b="1" dirty="0"/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CSIO CH J YR VEJER DE LA FRONTERA (ESP) 		10-16 Marzo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CSIO CH J YR  COMPIEGNE (FRA)  			16-20 Abril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CSIO CH J YR ZUIDWOLDE (HOL) 			27 Mayo-01 Junio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CSIO CH J YR HAGEN (GER) 			11-15 Junio</a:t>
            </a: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8C38E0-8D19-2989-133B-8BC929E6D91E}"/>
              </a:ext>
            </a:extLst>
          </p:cNvPr>
          <p:cNvSpPr txBox="1"/>
          <p:nvPr/>
        </p:nvSpPr>
        <p:spPr>
          <a:xfrm>
            <a:off x="533722" y="5408133"/>
            <a:ext cx="6932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rgbClr val="FF0000"/>
                </a:solidFill>
              </a:rPr>
              <a:t>CAMPEONATO DE ESPAÑA – PTE. CONFIRMAR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0000"/>
                </a:solidFill>
              </a:rPr>
              <a:t>CAMPEONATO DE ESPAÑA DE PONIS – PTE. CONFIRMAR</a:t>
            </a:r>
            <a:endParaRPr lang="es-ES" sz="1800" b="1" dirty="0">
              <a:solidFill>
                <a:srgbClr val="FF0000"/>
              </a:solidFill>
            </a:endParaRP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56ABBD-189F-ED4C-7D59-961CBCFC2F53}"/>
              </a:ext>
            </a:extLst>
          </p:cNvPr>
          <p:cNvSpPr txBox="1"/>
          <p:nvPr/>
        </p:nvSpPr>
        <p:spPr>
          <a:xfrm>
            <a:off x="533723" y="4604600"/>
            <a:ext cx="8058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>
                <a:solidFill>
                  <a:schemeClr val="accent1"/>
                </a:solidFill>
              </a:rPr>
              <a:t>FINAL FEI COPA DE NACIONES – LIER (BEL)	17-21 Septiembre (PC)</a:t>
            </a:r>
            <a:endParaRPr lang="es-ES" b="1" dirty="0">
              <a:solidFill>
                <a:schemeClr val="accent1"/>
              </a:solidFill>
            </a:endParaRPr>
          </a:p>
          <a:p>
            <a:r>
              <a:rPr lang="es-ES" sz="1800" dirty="0"/>
              <a:t>Previa clasificación y disposición de equipos</a:t>
            </a:r>
          </a:p>
          <a:p>
            <a:endParaRPr lang="es-ES" sz="1800" b="1" dirty="0">
              <a:solidFill>
                <a:schemeClr val="accent1"/>
              </a:solidFill>
            </a:endParaRP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E94A14-DDE8-582F-A3B2-0F967BC86109}"/>
              </a:ext>
            </a:extLst>
          </p:cNvPr>
          <p:cNvSpPr txBox="1"/>
          <p:nvPr/>
        </p:nvSpPr>
        <p:spPr>
          <a:xfrm>
            <a:off x="7763721" y="1377023"/>
            <a:ext cx="4063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                FECHAS A CONSIDERAR: </a:t>
            </a:r>
          </a:p>
          <a:p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/>
              <a:t>18 Junio</a:t>
            </a:r>
            <a:r>
              <a:rPr lang="es-ES" sz="1600" dirty="0"/>
              <a:t>: Pre-Selección y Publicación de los  Equipos para Campeonato de Europa </a:t>
            </a:r>
          </a:p>
        </p:txBody>
      </p:sp>
    </p:spTree>
    <p:extLst>
      <p:ext uri="{BB962C8B-B14F-4D97-AF65-F5344CB8AC3E}">
        <p14:creationId xmlns:p14="http://schemas.microsoft.com/office/powerpoint/2010/main" val="537297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Sal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336951"/>
              </p:ext>
            </p:extLst>
          </p:nvPr>
        </p:nvGraphicFramePr>
        <p:xfrm>
          <a:off x="3835476" y="1727033"/>
          <a:ext cx="6269038" cy="5069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842AD39-8157-47D4-8922-445258CDC0D3}"/>
              </a:ext>
            </a:extLst>
          </p:cNvPr>
          <p:cNvSpPr txBox="1"/>
          <p:nvPr/>
        </p:nvSpPr>
        <p:spPr>
          <a:xfrm>
            <a:off x="10761785" y="7737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4E1B7-CBFE-4335-91E0-371845175DF8}" type="slidenum"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66420C4-5FF9-447E-8FF2-9DA5797B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41346D-7F71-46BD-8F39-F6CA22F99D1D}"/>
              </a:ext>
            </a:extLst>
          </p:cNvPr>
          <p:cNvSpPr txBox="1"/>
          <p:nvPr/>
        </p:nvSpPr>
        <p:spPr>
          <a:xfrm>
            <a:off x="4169955" y="520863"/>
            <a:ext cx="74124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accent1"/>
                </a:solidFill>
              </a:rPr>
              <a:t>1.2 MENORES Y JÓVENES INTERNACIONAL</a:t>
            </a:r>
            <a:br>
              <a:rPr lang="es-ES" sz="3200" dirty="0">
                <a:solidFill>
                  <a:schemeClr val="accent1"/>
                </a:solidFill>
              </a:rPr>
            </a:br>
            <a:r>
              <a:rPr lang="es-ES" sz="3200" dirty="0">
                <a:solidFill>
                  <a:schemeClr val="accent1"/>
                </a:solidFill>
              </a:rPr>
              <a:t>1.2.5 ACCIONES DE REFERENCIA</a:t>
            </a:r>
            <a:br>
              <a:rPr lang="es-ES" sz="3200" b="1" dirty="0">
                <a:solidFill>
                  <a:schemeClr val="accent1"/>
                </a:solidFill>
              </a:rPr>
            </a:br>
            <a:endParaRPr lang="es-ES" sz="32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321521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al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C4268F6-2499-400B-A8A5-BD40DA4D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208" y="518474"/>
            <a:ext cx="7968792" cy="1488795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 1.2 MENORES Y JÓVENES INTERNACIONAL</a:t>
            </a:r>
            <a:br>
              <a:rPr lang="es-ES" sz="3200" b="1">
                <a:solidFill>
                  <a:schemeClr val="accent1"/>
                </a:solidFill>
              </a:rPr>
            </a:br>
            <a:r>
              <a:rPr lang="es-ES" sz="3200" b="1">
                <a:solidFill>
                  <a:schemeClr val="accent1"/>
                </a:solidFill>
              </a:rPr>
              <a:t>1.2.6 </a:t>
            </a:r>
            <a:r>
              <a:rPr lang="es-ES" sz="3200" b="1" dirty="0">
                <a:solidFill>
                  <a:schemeClr val="accent1"/>
                </a:solidFill>
              </a:rPr>
              <a:t>CRITERIOS DE SELECCIÓN</a:t>
            </a:r>
            <a:br>
              <a:rPr lang="es-ES" sz="3200" b="1" dirty="0">
                <a:solidFill>
                  <a:schemeClr val="accent1"/>
                </a:solidFill>
              </a:rPr>
            </a:br>
            <a:endParaRPr lang="es-ES" sz="32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227912-7318-476E-A366-08FB1266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847273"/>
            <a:ext cx="9799782" cy="4509077"/>
          </a:xfrm>
        </p:spPr>
        <p:txBody>
          <a:bodyPr>
            <a:normAutofit fontScale="92500" lnSpcReduction="20000"/>
          </a:bodyPr>
          <a:lstStyle/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ES" altLang="es-ES" dirty="0">
                <a:latin typeface="+mn-lt"/>
                <a:cs typeface="Arial" panose="020B0604020202020204" pitchFamily="34" charset="0"/>
              </a:rPr>
              <a:t>RESULTADOS en Campeonato de España</a:t>
            </a:r>
          </a:p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s-ES" altLang="es-ES" dirty="0"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ES" altLang="es-ES" dirty="0">
                <a:cs typeface="Arial" panose="020B0604020202020204" pitchFamily="34" charset="0"/>
              </a:rPr>
              <a:t>RESULTADOS en Competición Internacional. Especial hincapié en CSIO de la categoría en CN y GP. La participación en CSIO será necesaria para la selección en el Campeonato de Europa.</a:t>
            </a:r>
          </a:p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s-ES" altLang="es-ES" dirty="0">
              <a:latin typeface="+mn-lt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ES" altLang="es-ES" dirty="0">
                <a:latin typeface="+mn-lt"/>
                <a:cs typeface="Arial" panose="020B0604020202020204" pitchFamily="34" charset="0"/>
              </a:rPr>
              <a:t>RESULTADOS en Competición Nacional de Seguimiento</a:t>
            </a:r>
            <a:endParaRPr lang="es-ES" altLang="es-ES" dirty="0"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s-ES" altLang="es-ES" dirty="0">
              <a:latin typeface="+mn-lt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ES" altLang="es-ES" dirty="0">
                <a:cs typeface="Arial" panose="020B0604020202020204" pitchFamily="34" charset="0"/>
              </a:rPr>
              <a:t>Evaluación constante en competición nacional e internacional</a:t>
            </a:r>
          </a:p>
          <a:p>
            <a:pPr marL="0" indent="0"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s-ES" altLang="es-ES" dirty="0">
              <a:latin typeface="+mn-lt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ES" altLang="es-ES" dirty="0">
                <a:cs typeface="Arial" panose="020B0604020202020204" pitchFamily="34" charset="0"/>
              </a:rPr>
              <a:t>INFORME VETERINARIO RFHE Vinculante </a:t>
            </a:r>
          </a:p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s-ES" altLang="es-ES" dirty="0"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ES" altLang="es-ES" dirty="0">
                <a:cs typeface="Arial" panose="020B0604020202020204" pitchFamily="34" charset="0"/>
              </a:rPr>
              <a:t>Aceptación de las convocatorias </a:t>
            </a:r>
            <a:endParaRPr lang="es-ES" altLang="es-ES" dirty="0">
              <a:latin typeface="+mn-lt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s-ES" altLang="es-ES" dirty="0">
              <a:latin typeface="+mn-lt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ES" altLang="es-ES" dirty="0">
                <a:latin typeface="+mn-lt"/>
                <a:cs typeface="Arial" panose="020B0604020202020204" pitchFamily="34" charset="0"/>
              </a:rPr>
              <a:t>CRITERIO COMITÉ DE SELECCION</a:t>
            </a:r>
            <a:endParaRPr lang="es-ES" dirty="0">
              <a:latin typeface="+mn-lt"/>
            </a:endParaRPr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44B0B-1769-4E13-9880-4E4A41AE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818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Marcador de contenido 4" descr="Imagen que contiene tabla, interior, taza, comida&#10;&#10;Descripción generada automáticamente">
            <a:extLst>
              <a:ext uri="{FF2B5EF4-FFF2-40B4-BE49-F238E27FC236}">
                <a16:creationId xmlns:a16="http://schemas.microsoft.com/office/drawing/2014/main" id="{E4243907-F6CC-6DE6-D1E8-A3F48F2E4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>
          <a:xfrm>
            <a:off x="19" y="14680"/>
            <a:ext cx="12191981" cy="688736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2B48FB-F017-B9C3-C988-120844B7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F89CE16-0457-4BC7-AE30-A5E7ACD42C4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0EC8C7A-C96D-E6DA-8D91-E3498B54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9968" y="186085"/>
            <a:ext cx="5387303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                             </a:t>
            </a:r>
            <a:r>
              <a:rPr lang="es-ES" sz="3600" b="1" dirty="0">
                <a:solidFill>
                  <a:schemeClr val="bg1"/>
                </a:solidFill>
              </a:rPr>
              <a:t>2.COMPETICIÓN NACIONAL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491C18B-E26A-2350-3AB8-98FDADED02C4}"/>
              </a:ext>
            </a:extLst>
          </p:cNvPr>
          <p:cNvSpPr/>
          <p:nvPr/>
        </p:nvSpPr>
        <p:spPr>
          <a:xfrm>
            <a:off x="3696447" y="627158"/>
            <a:ext cx="5172494" cy="79475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33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al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C4268F6-2499-400B-A8A5-BD40DA4D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208" y="482355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2.1 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227912-7318-476E-A366-08FB1266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629" y="1797474"/>
            <a:ext cx="10515600" cy="476472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LIGA NACIONAL DE SALTOS 5*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Consolidación y rotación de Sedes. Confirmar alianza y apoyos con CO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FF0000"/>
                </a:solidFill>
              </a:rPr>
              <a:t>Adaptación e impulso desde la Normativa de regulación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Plataforma de impulso a la Competición Internacional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Ampliar Premios a deportistas por sedes y finales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Comunicación y producción TV: Visibilidad del deporte en medios generalistas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Inclusión de marcas comerciales y patrocino</a:t>
            </a:r>
          </a:p>
          <a:p>
            <a:pPr marL="457200" lvl="1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 CAMPEONATOS DE ESPAÑA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Ponis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Menores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Yeguadas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Absoluto, Jóvenes Jinetes y Clásicos 1.10-1.40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Caballos Jóvenes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dirty="0"/>
              <a:t>Campeonato CESA – Por selecciones Autonómicas</a:t>
            </a:r>
          </a:p>
          <a:p>
            <a:pPr marL="0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Mejora e impulso del Calendario: fechas, distribución geográfica, utilidad…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Promoción y formación continua de OFICIALES nacionales e internacionales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Fomento, impulso y proyección de CO.</a:t>
            </a:r>
          </a:p>
          <a:p>
            <a:pPr marL="0" indent="0">
              <a:buNone/>
            </a:pPr>
            <a:endParaRPr lang="es-ES" dirty="0"/>
          </a:p>
          <a:p>
            <a:pPr marL="914400" lvl="2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dirty="0">
              <a:solidFill>
                <a:srgbClr val="FF0000"/>
              </a:solidFill>
            </a:endParaRPr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marL="914400" lvl="2" indent="0">
              <a:buNone/>
            </a:pP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2FBA2C-61A3-40B2-81F2-ED9DFBC5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1904E3-978A-6B04-6D03-38D750B75C22}"/>
              </a:ext>
            </a:extLst>
          </p:cNvPr>
          <p:cNvSpPr txBox="1"/>
          <p:nvPr/>
        </p:nvSpPr>
        <p:spPr>
          <a:xfrm>
            <a:off x="-1" y="3028954"/>
            <a:ext cx="2558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</a:rPr>
              <a:t>TRIPLE ACCIÓN : </a:t>
            </a:r>
          </a:p>
          <a:p>
            <a:endParaRPr lang="es-E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FF0000"/>
                </a:solidFill>
              </a:rPr>
              <a:t>Deportistas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FF0000"/>
                </a:solidFill>
              </a:rPr>
              <a:t>Comités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FF0000"/>
                </a:solidFill>
              </a:rPr>
              <a:t>Oficiales</a:t>
            </a:r>
          </a:p>
          <a:p>
            <a:endParaRPr lang="es-ES" sz="1400" dirty="0"/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id="{3A03A82D-0830-5FE7-588D-083458F1DD26}"/>
              </a:ext>
            </a:extLst>
          </p:cNvPr>
          <p:cNvSpPr/>
          <p:nvPr/>
        </p:nvSpPr>
        <p:spPr>
          <a:xfrm>
            <a:off x="1606609" y="1807918"/>
            <a:ext cx="226020" cy="44817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927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al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35" y="0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9B1538-98ED-4C02-BF39-6C843C14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793" y="3852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1"/>
                </a:solidFill>
              </a:rPr>
              <a:t>2.2 OTRA COMPETICIÓN NACIONAL</a:t>
            </a:r>
            <a:br>
              <a:rPr lang="es-ES" sz="3200" b="1" dirty="0">
                <a:solidFill>
                  <a:schemeClr val="accent1"/>
                </a:solidFill>
              </a:rPr>
            </a:br>
            <a:r>
              <a:rPr lang="es-ES" sz="2400" b="1" dirty="0">
                <a:solidFill>
                  <a:schemeClr val="accent1"/>
                </a:solidFill>
              </a:rPr>
              <a:t>Objetivos deportivos generales</a:t>
            </a:r>
            <a:endParaRPr lang="es-ES" sz="32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0FA07B-7E4B-4CA4-BA7A-067EB6A6D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843" y="1825624"/>
            <a:ext cx="9737084" cy="4530725"/>
          </a:xfrm>
        </p:spPr>
        <p:txBody>
          <a:bodyPr>
            <a:normAutofit/>
          </a:bodyPr>
          <a:lstStyle/>
          <a:p>
            <a:pPr marL="220980" indent="0" algn="just">
              <a:buNone/>
            </a:pPr>
            <a:endParaRPr lang="es-ES" sz="1800" dirty="0">
              <a:effectLst/>
              <a:ea typeface="Times New Roman" panose="02020603050405020304" pitchFamily="18" charset="0"/>
            </a:endParaRPr>
          </a:p>
          <a:p>
            <a:pPr marL="2049780" lvl="3" indent="-457200" algn="just">
              <a:buAutoNum type="arabicPeriod"/>
            </a:pPr>
            <a:endParaRPr lang="es-ES" sz="1000" dirty="0">
              <a:effectLst/>
              <a:ea typeface="Times New Roman" panose="02020603050405020304" pitchFamily="18" charset="0"/>
            </a:endParaRPr>
          </a:p>
          <a:p>
            <a:pPr lvl="1"/>
            <a:endParaRPr lang="es-ES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s-ES" dirty="0">
              <a:highlight>
                <a:srgbClr val="FFFF00"/>
              </a:highlight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F4761E-DBB3-495A-A77E-B32B9666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3312B8-C31E-951E-FB22-D46E8E016D28}"/>
              </a:ext>
            </a:extLst>
          </p:cNvPr>
          <p:cNvSpPr/>
          <p:nvPr/>
        </p:nvSpPr>
        <p:spPr>
          <a:xfrm>
            <a:off x="309307" y="2215803"/>
            <a:ext cx="2743200" cy="43913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FB944C7-2475-A6E1-847C-7722C64F3B3B}"/>
              </a:ext>
            </a:extLst>
          </p:cNvPr>
          <p:cNvSpPr/>
          <p:nvPr/>
        </p:nvSpPr>
        <p:spPr>
          <a:xfrm>
            <a:off x="3860854" y="2215803"/>
            <a:ext cx="2743200" cy="43913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F4DE235-FD96-ADFF-1EE7-7AE4A57D461D}"/>
              </a:ext>
            </a:extLst>
          </p:cNvPr>
          <p:cNvSpPr/>
          <p:nvPr/>
        </p:nvSpPr>
        <p:spPr>
          <a:xfrm>
            <a:off x="7412401" y="2215803"/>
            <a:ext cx="2743200" cy="439137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0761F6B-C731-61BD-4D3F-9F467529C486}"/>
              </a:ext>
            </a:extLst>
          </p:cNvPr>
          <p:cNvSpPr txBox="1"/>
          <p:nvPr/>
        </p:nvSpPr>
        <p:spPr>
          <a:xfrm>
            <a:off x="358639" y="2330587"/>
            <a:ext cx="25503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00" dirty="0"/>
              <a:t>Campeonato de España y Copa de España: Aproximación a separar por disciplinas. Plan de mejora de Premios</a:t>
            </a:r>
          </a:p>
          <a:p>
            <a:pPr algn="just"/>
            <a:endParaRPr lang="es-ES" sz="11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00" dirty="0"/>
              <a:t>Potenciar copa de campeones (V edición) en sedes y participación.</a:t>
            </a:r>
          </a:p>
          <a:p>
            <a:pPr algn="just"/>
            <a:endParaRPr lang="es-ES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00" dirty="0"/>
              <a:t>Progreso y adaptación de reglamentación y normativa a las necesidades.</a:t>
            </a:r>
          </a:p>
          <a:p>
            <a:pPr algn="just"/>
            <a:endParaRPr lang="es-ES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00" dirty="0"/>
              <a:t>Potenciar competición específica de ponis: Infanta Elena y GP Poni Club</a:t>
            </a:r>
          </a:p>
          <a:p>
            <a:pPr algn="just"/>
            <a:endParaRPr lang="es-ES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00" dirty="0"/>
              <a:t>Retos técnicos deportivos: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100" dirty="0"/>
              <a:t>Incremento de nivel de equitación en categorías A y B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100" dirty="0"/>
              <a:t>Incorporación de entrenadores a Alta competición menores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FF0000"/>
                </a:solidFill>
              </a:rPr>
              <a:t>Participación de binomios en el entorno Internacional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37FF9BB-B9BA-6A9E-18D7-BC1958A8A6C2}"/>
              </a:ext>
            </a:extLst>
          </p:cNvPr>
          <p:cNvSpPr txBox="1"/>
          <p:nvPr/>
        </p:nvSpPr>
        <p:spPr>
          <a:xfrm>
            <a:off x="3957289" y="2367185"/>
            <a:ext cx="25547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00" dirty="0"/>
              <a:t>Preparación y selección para Campeonato de Europa: </a:t>
            </a:r>
            <a:r>
              <a:rPr lang="es-ES" sz="1100" b="1" dirty="0"/>
              <a:t>San Giovanni in </a:t>
            </a:r>
            <a:r>
              <a:rPr lang="es-ES" sz="1100" b="1" dirty="0" err="1"/>
              <a:t>Marignano</a:t>
            </a:r>
            <a:r>
              <a:rPr lang="es-ES" sz="1100" b="1" dirty="0"/>
              <a:t> 11-15 junio 2025</a:t>
            </a:r>
          </a:p>
          <a:p>
            <a:pPr algn="just"/>
            <a:endParaRPr lang="es-ES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00" dirty="0"/>
              <a:t>Ampliación de participación en Campeonatos de España</a:t>
            </a:r>
          </a:p>
          <a:p>
            <a:pPr algn="just"/>
            <a:endParaRPr lang="es-ES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00" dirty="0"/>
              <a:t>Impulso de la Copa de España (1.00m). </a:t>
            </a:r>
          </a:p>
          <a:p>
            <a:pPr algn="just"/>
            <a:endParaRPr lang="es-ES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00" dirty="0"/>
              <a:t>Colaboración de las FFAA en la matriculación de binomios en Campeonato de España y Copa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CE5959D-84F4-B0A7-93EF-F76EE0B4D67D}"/>
              </a:ext>
            </a:extLst>
          </p:cNvPr>
          <p:cNvSpPr txBox="1"/>
          <p:nvPr/>
        </p:nvSpPr>
        <p:spPr>
          <a:xfrm>
            <a:off x="7506608" y="2330587"/>
            <a:ext cx="255478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00" dirty="0"/>
              <a:t>Potenciar Campeonato de España</a:t>
            </a:r>
          </a:p>
          <a:p>
            <a:pPr algn="just"/>
            <a:endParaRPr lang="es-ES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00" dirty="0"/>
              <a:t>Plan de acción específico de desarrollo y evolución</a:t>
            </a:r>
          </a:p>
          <a:p>
            <a:pPr algn="just"/>
            <a:endParaRPr lang="es-ES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00" dirty="0"/>
              <a:t>Ampliar la participación en el Mundial </a:t>
            </a:r>
            <a:r>
              <a:rPr lang="es-ES" sz="1100" b="1" dirty="0" err="1"/>
              <a:t>Lanaken</a:t>
            </a:r>
            <a:r>
              <a:rPr lang="es-ES" sz="1100" b="1" dirty="0"/>
              <a:t> (BEL) 24-28 sept 2025</a:t>
            </a:r>
          </a:p>
          <a:p>
            <a:pPr algn="just"/>
            <a:endParaRPr lang="es-ES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100" dirty="0"/>
              <a:t>Competiciones:</a:t>
            </a:r>
          </a:p>
          <a:p>
            <a:pPr lvl="1" algn="just"/>
            <a:endParaRPr lang="es-ES" sz="11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FF0000"/>
                </a:solidFill>
              </a:rPr>
              <a:t>Estudio de incorporación Temporada 2026 en liga CSN5* (6 y 7 años)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100" dirty="0"/>
              <a:t>Continuación del impulso de la participación en nuestros circuitos internacionales.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100" dirty="0"/>
              <a:t>Colaboración con </a:t>
            </a:r>
            <a:r>
              <a:rPr lang="es-ES" sz="1100" b="1" dirty="0"/>
              <a:t>ANCADES </a:t>
            </a:r>
            <a:r>
              <a:rPr lang="es-ES" sz="1100" dirty="0"/>
              <a:t>para aprovechar sinergias en el mundo de CJ</a:t>
            </a:r>
          </a:p>
          <a:p>
            <a:pPr lvl="1" algn="just"/>
            <a:endParaRPr lang="es-ES" sz="1100" dirty="0">
              <a:solidFill>
                <a:srgbClr val="FF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0A14F04-CC8D-E064-A0CE-57EC231A2BE3}"/>
              </a:ext>
            </a:extLst>
          </p:cNvPr>
          <p:cNvSpPr txBox="1"/>
          <p:nvPr/>
        </p:nvSpPr>
        <p:spPr>
          <a:xfrm>
            <a:off x="1205345" y="1840265"/>
            <a:ext cx="145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PONIS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103C3AC-D05F-B975-8615-B98183CFB248}"/>
              </a:ext>
            </a:extLst>
          </p:cNvPr>
          <p:cNvSpPr txBox="1"/>
          <p:nvPr/>
        </p:nvSpPr>
        <p:spPr>
          <a:xfrm>
            <a:off x="4667174" y="1825215"/>
            <a:ext cx="145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VETERANOS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AB50434-CB8A-2E68-B781-795E1DF8E7BE}"/>
              </a:ext>
            </a:extLst>
          </p:cNvPr>
          <p:cNvSpPr txBox="1"/>
          <p:nvPr/>
        </p:nvSpPr>
        <p:spPr>
          <a:xfrm>
            <a:off x="7869388" y="1815657"/>
            <a:ext cx="215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CABALLOS JÓVENES</a:t>
            </a:r>
          </a:p>
        </p:txBody>
      </p:sp>
    </p:spTree>
    <p:extLst>
      <p:ext uri="{BB962C8B-B14F-4D97-AF65-F5344CB8AC3E}">
        <p14:creationId xmlns:p14="http://schemas.microsoft.com/office/powerpoint/2010/main" val="73553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al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F94ABDC-72E8-4F9A-BBB3-50C8C351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276" y="490032"/>
            <a:ext cx="8102506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4. ESTRUCTURA TÉCNICA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007A02-67EC-45DA-BE5E-81A11076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18</a:t>
            </a:fld>
            <a:endParaRPr lang="es-ES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645666A-E657-913B-4256-FE34BECB9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076411"/>
              </p:ext>
            </p:extLst>
          </p:nvPr>
        </p:nvGraphicFramePr>
        <p:xfrm>
          <a:off x="1700841" y="2305627"/>
          <a:ext cx="8790318" cy="2199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159">
                  <a:extLst>
                    <a:ext uri="{9D8B030D-6E8A-4147-A177-3AD203B41FA5}">
                      <a16:colId xmlns:a16="http://schemas.microsoft.com/office/drawing/2014/main" val="3315203034"/>
                    </a:ext>
                  </a:extLst>
                </a:gridCol>
                <a:gridCol w="4395159">
                  <a:extLst>
                    <a:ext uri="{9D8B030D-6E8A-4147-A177-3AD203B41FA5}">
                      <a16:colId xmlns:a16="http://schemas.microsoft.com/office/drawing/2014/main" val="2648940564"/>
                    </a:ext>
                  </a:extLst>
                </a:gridCol>
              </a:tblGrid>
              <a:tr h="549934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DIRECCIÓN TÉCNICA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Reyes Martín García-Abril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574548"/>
                  </a:ext>
                </a:extLst>
              </a:tr>
              <a:tr h="549934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TÉCNICO ADULTOS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Juan Antonio de Wit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776979"/>
                  </a:ext>
                </a:extLst>
              </a:tr>
              <a:tr h="549934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JEFE DE EQUIPO MENORES Y JÓVENES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Ricardo Jurado Narváez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200803"/>
                  </a:ext>
                </a:extLst>
              </a:tr>
              <a:tr h="549934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VETERINARIA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María Ángeles Esteban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965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309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7CBD0A-F35F-2C1E-D942-E4FEC600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6" name="Imagen 5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2FC6B8F5-CD12-71CF-554B-C18DFD87D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93" y="1959940"/>
            <a:ext cx="3099745" cy="448769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16D646F-F9BC-8E6A-2F2B-A1F9B7634F1A}"/>
              </a:ext>
            </a:extLst>
          </p:cNvPr>
          <p:cNvSpPr txBox="1"/>
          <p:nvPr/>
        </p:nvSpPr>
        <p:spPr>
          <a:xfrm>
            <a:off x="3115653" y="761965"/>
            <a:ext cx="60974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80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89219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al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9B1538-98ED-4C02-BF39-6C843C14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052" y="8081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1"/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0FA07B-7E4B-4CA4-BA7A-067EB6A6D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843" y="1825624"/>
            <a:ext cx="9737084" cy="4530725"/>
          </a:xfrm>
        </p:spPr>
        <p:txBody>
          <a:bodyPr>
            <a:normAutofit/>
          </a:bodyPr>
          <a:lstStyle/>
          <a:p>
            <a:pPr marL="220980" indent="0" algn="just">
              <a:buNone/>
            </a:pPr>
            <a:endParaRPr lang="es-ES" sz="1800" dirty="0">
              <a:effectLst/>
              <a:ea typeface="Times New Roman" panose="02020603050405020304" pitchFamily="18" charset="0"/>
            </a:endParaRPr>
          </a:p>
          <a:p>
            <a:pPr marL="678180" indent="-457200" algn="just">
              <a:buAutoNum type="arabicPeriod"/>
            </a:pPr>
            <a:r>
              <a:rPr lang="es-ES" sz="2000" dirty="0">
                <a:ea typeface="Times New Roman" panose="02020603050405020304" pitchFamily="18" charset="0"/>
              </a:rPr>
              <a:t>COMPETICIÓN INTERNACIONAL</a:t>
            </a:r>
          </a:p>
          <a:p>
            <a:pPr marL="1592580" lvl="2" indent="-457200" algn="just">
              <a:buAutoNum type="arabicPeriod"/>
            </a:pPr>
            <a:r>
              <a:rPr lang="es-ES" sz="1200" dirty="0">
                <a:effectLst/>
                <a:ea typeface="Times New Roman" panose="02020603050405020304" pitchFamily="18" charset="0"/>
              </a:rPr>
              <a:t>ABS</a:t>
            </a:r>
            <a:r>
              <a:rPr lang="es-ES" sz="1200" dirty="0">
                <a:ea typeface="Times New Roman" panose="02020603050405020304" pitchFamily="18" charset="0"/>
              </a:rPr>
              <a:t>OLUTO </a:t>
            </a:r>
          </a:p>
          <a:p>
            <a:pPr marL="2049780" lvl="3" indent="-457200" algn="just">
              <a:buAutoNum type="arabicPeriod"/>
            </a:pPr>
            <a:r>
              <a:rPr lang="es-ES" sz="1000" dirty="0">
                <a:ea typeface="Times New Roman" panose="02020603050405020304" pitchFamily="18" charset="0"/>
              </a:rPr>
              <a:t>CAMPEONATO DE EUROPA LA CORUÑA </a:t>
            </a:r>
          </a:p>
          <a:p>
            <a:pPr marL="2049780" lvl="3" indent="-457200" algn="just">
              <a:buAutoNum type="arabicPeriod"/>
            </a:pPr>
            <a:r>
              <a:rPr lang="es-ES" sz="1000" dirty="0">
                <a:ea typeface="Times New Roman" panose="02020603050405020304" pitchFamily="18" charset="0"/>
              </a:rPr>
              <a:t>OTRA COMPETICIÓN INTERNACIONAL</a:t>
            </a:r>
          </a:p>
          <a:p>
            <a:pPr marL="1592580" lvl="2" indent="-457200" algn="just">
              <a:buAutoNum type="arabicPeriod"/>
            </a:pPr>
            <a:r>
              <a:rPr lang="es-ES" sz="1200" dirty="0">
                <a:effectLst/>
                <a:ea typeface="Times New Roman" panose="02020603050405020304" pitchFamily="18" charset="0"/>
              </a:rPr>
              <a:t>MENORES Y JOVENES </a:t>
            </a:r>
          </a:p>
          <a:p>
            <a:pPr marL="2049780" lvl="3" indent="-457200" algn="just">
              <a:buAutoNum type="arabicPeriod"/>
            </a:pPr>
            <a:r>
              <a:rPr lang="es-ES" sz="1000" dirty="0">
                <a:ea typeface="Times New Roman" panose="02020603050405020304" pitchFamily="18" charset="0"/>
              </a:rPr>
              <a:t>COMPETICIÓN</a:t>
            </a:r>
          </a:p>
          <a:p>
            <a:pPr marL="2049780" lvl="3" indent="-457200" algn="just">
              <a:buAutoNum type="arabicPeriod"/>
            </a:pPr>
            <a:r>
              <a:rPr lang="es-ES" sz="1000" dirty="0">
                <a:effectLst/>
                <a:ea typeface="Times New Roman" panose="02020603050405020304" pitchFamily="18" charset="0"/>
              </a:rPr>
              <a:t>FORMACIÓN</a:t>
            </a:r>
          </a:p>
          <a:p>
            <a:pPr marL="1592580" lvl="3" indent="0" algn="just">
              <a:buNone/>
            </a:pPr>
            <a:endParaRPr lang="es-ES" sz="1000" dirty="0">
              <a:effectLst/>
              <a:ea typeface="Times New Roman" panose="02020603050405020304" pitchFamily="18" charset="0"/>
            </a:endParaRPr>
          </a:p>
          <a:p>
            <a:pPr marL="678180" indent="-457200" algn="just">
              <a:buAutoNum type="arabicPeriod"/>
            </a:pPr>
            <a:r>
              <a:rPr lang="es-ES" sz="2000" dirty="0">
                <a:ea typeface="Times New Roman" panose="02020603050405020304" pitchFamily="18" charset="0"/>
              </a:rPr>
              <a:t>COMPETICIÓN NACIONAL</a:t>
            </a:r>
          </a:p>
          <a:p>
            <a:pPr marL="1592580" lvl="2" indent="-457200" algn="just">
              <a:buAutoNum type="arabicPeriod"/>
            </a:pPr>
            <a:r>
              <a:rPr lang="es-ES" sz="1200" dirty="0">
                <a:effectLst/>
                <a:ea typeface="Times New Roman" panose="02020603050405020304" pitchFamily="18" charset="0"/>
              </a:rPr>
              <a:t>LIGA NACIONAL DE SALTOS</a:t>
            </a:r>
          </a:p>
          <a:p>
            <a:pPr marL="1592580" lvl="2" indent="-457200" algn="just">
              <a:buAutoNum type="arabicPeriod"/>
            </a:pPr>
            <a:r>
              <a:rPr lang="es-ES" sz="1200" dirty="0">
                <a:ea typeface="Times New Roman" panose="02020603050405020304" pitchFamily="18" charset="0"/>
              </a:rPr>
              <a:t>CAMPEONATOS DE ESPAÑA</a:t>
            </a:r>
          </a:p>
          <a:p>
            <a:pPr marL="1592580" lvl="2" indent="-457200" algn="just">
              <a:buAutoNum type="arabicPeriod"/>
            </a:pPr>
            <a:r>
              <a:rPr lang="es-ES" sz="1200" dirty="0">
                <a:effectLst/>
                <a:ea typeface="Times New Roman" panose="02020603050405020304" pitchFamily="18" charset="0"/>
              </a:rPr>
              <a:t>DEPORTISTAS- COMITÉS ORGANIZADORES -  OFICIALES</a:t>
            </a:r>
          </a:p>
          <a:p>
            <a:pPr marL="1592580" lvl="2" indent="-457200" algn="just">
              <a:buAutoNum type="arabicPeriod"/>
            </a:pPr>
            <a:r>
              <a:rPr lang="es-ES" sz="1200" dirty="0">
                <a:ea typeface="Times New Roman" panose="02020603050405020304" pitchFamily="18" charset="0"/>
              </a:rPr>
              <a:t>PONIS – VETERANOS - CABALLOS JÓVENES</a:t>
            </a:r>
          </a:p>
          <a:p>
            <a:pPr marL="1135380" lvl="2" indent="0" algn="just">
              <a:buNone/>
            </a:pPr>
            <a:endParaRPr lang="es-ES" sz="1200" dirty="0">
              <a:ea typeface="Times New Roman" panose="02020603050405020304" pitchFamily="18" charset="0"/>
            </a:endParaRPr>
          </a:p>
          <a:p>
            <a:pPr marL="678180" indent="-457200" algn="just">
              <a:buAutoNum type="arabicPeriod"/>
            </a:pPr>
            <a:r>
              <a:rPr lang="es-ES" sz="2000">
                <a:effectLst/>
                <a:ea typeface="Times New Roman" panose="02020603050405020304" pitchFamily="18" charset="0"/>
              </a:rPr>
              <a:t>ESTRUCTURA </a:t>
            </a:r>
            <a:r>
              <a:rPr lang="es-ES" sz="2000" dirty="0">
                <a:effectLst/>
                <a:ea typeface="Times New Roman" panose="02020603050405020304" pitchFamily="18" charset="0"/>
              </a:rPr>
              <a:t>TÉCNICA</a:t>
            </a:r>
          </a:p>
          <a:p>
            <a:pPr marL="2049780" lvl="3" indent="-457200" algn="just">
              <a:buAutoNum type="arabicPeriod"/>
            </a:pPr>
            <a:endParaRPr lang="es-ES" sz="1000" dirty="0">
              <a:effectLst/>
              <a:ea typeface="Times New Roman" panose="02020603050405020304" pitchFamily="18" charset="0"/>
            </a:endParaRPr>
          </a:p>
          <a:p>
            <a:pPr lvl="1"/>
            <a:endParaRPr lang="es-ES" dirty="0">
              <a:highlight>
                <a:srgbClr val="FFFF00"/>
              </a:highlight>
            </a:endParaRPr>
          </a:p>
          <a:p>
            <a:pPr lvl="1"/>
            <a:endParaRPr lang="es-ES" dirty="0">
              <a:highlight>
                <a:srgbClr val="FFFF00"/>
              </a:highlight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F4761E-DBB3-495A-A77E-B32B9666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89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37CF86-FA96-7E00-AA2F-DA6ECFB1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505BAA9-7BCD-A6D5-8D73-FCCF7182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97" y="499447"/>
            <a:ext cx="4660389" cy="1325563"/>
          </a:xfrm>
        </p:spPr>
        <p:txBody>
          <a:bodyPr>
            <a:normAutofit/>
          </a:bodyPr>
          <a:lstStyle/>
          <a:p>
            <a:r>
              <a:rPr lang="es-ES" sz="3200" dirty="0"/>
              <a:t>1.</a:t>
            </a:r>
            <a:r>
              <a:rPr lang="es-ES" sz="3600" dirty="0"/>
              <a:t>COMPETICIÓN INTERNACIONAL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A410D4B-7B08-02C2-951F-7B03AB94C6F7}"/>
              </a:ext>
            </a:extLst>
          </p:cNvPr>
          <p:cNvSpPr/>
          <p:nvPr/>
        </p:nvSpPr>
        <p:spPr>
          <a:xfrm>
            <a:off x="244498" y="491827"/>
            <a:ext cx="3336231" cy="126505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58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al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9B1538-98ED-4C02-BF39-6C843C14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039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1.1 ABSOLUTO INTERNACIONAL</a:t>
            </a:r>
            <a:br>
              <a:rPr lang="es-ES" sz="3200" b="1" dirty="0">
                <a:solidFill>
                  <a:schemeClr val="accent1"/>
                </a:solidFill>
              </a:rPr>
            </a:br>
            <a:r>
              <a:rPr lang="es-ES" sz="3200" b="1" dirty="0">
                <a:solidFill>
                  <a:schemeClr val="accent1"/>
                </a:solidFill>
              </a:rPr>
              <a:t>1.1.1 OBJETIVOS GENERALES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0FA07B-7E4B-4CA4-BA7A-067EB6A6D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613"/>
            <a:ext cx="10034957" cy="4972299"/>
          </a:xfrm>
        </p:spPr>
        <p:txBody>
          <a:bodyPr>
            <a:normAutofit fontScale="92500" lnSpcReduction="10000"/>
          </a:bodyPr>
          <a:lstStyle/>
          <a:p>
            <a:pPr marL="220980" indent="0" algn="just">
              <a:buNone/>
            </a:pPr>
            <a:endParaRPr lang="es-ES" sz="18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900" b="1" dirty="0">
                <a:effectLst/>
                <a:ea typeface="Verdana" panose="020B0604030504040204" pitchFamily="34" charset="0"/>
              </a:rPr>
              <a:t>  LARGO PLAZO</a:t>
            </a:r>
            <a:r>
              <a:rPr lang="es-ES" sz="1900" b="1" dirty="0">
                <a:ea typeface="Verdana" panose="020B0604030504040204" pitchFamily="34" charset="0"/>
              </a:rPr>
              <a:t>		</a:t>
            </a:r>
            <a:r>
              <a:rPr lang="es-ES" sz="1700" dirty="0">
                <a:effectLst/>
                <a:ea typeface="Verdana" panose="020B0604030504040204" pitchFamily="34" charset="0"/>
              </a:rPr>
              <a:t>Juegos Olímpicos Los Ángeles 2028</a:t>
            </a:r>
          </a:p>
          <a:p>
            <a:pPr marL="0" indent="0" algn="just">
              <a:buNone/>
            </a:pPr>
            <a:r>
              <a:rPr lang="es-ES" sz="1900" dirty="0">
                <a:effectLst/>
                <a:ea typeface="Verdana" panose="020B0604030504040204" pitchFamily="34" charset="0"/>
              </a:rPr>
              <a:t>			</a:t>
            </a:r>
            <a:r>
              <a:rPr lang="es-ES" sz="1700" dirty="0">
                <a:effectLst/>
                <a:ea typeface="Verdana" panose="020B0604030504040204" pitchFamily="34" charset="0"/>
              </a:rPr>
              <a:t>Consolidación de la alta competición internacional</a:t>
            </a:r>
          </a:p>
          <a:p>
            <a:pPr marL="220980" indent="0" algn="just">
              <a:buNone/>
            </a:pPr>
            <a:endParaRPr lang="es-ES" sz="1900" dirty="0">
              <a:effectLst/>
              <a:ea typeface="Verdana" panose="020B0604030504040204" pitchFamily="34" charset="0"/>
            </a:endParaRPr>
          </a:p>
          <a:p>
            <a:pPr marL="220980" indent="0" algn="just">
              <a:buNone/>
            </a:pPr>
            <a:endParaRPr lang="es-ES" sz="1900" dirty="0">
              <a:effectLst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1900" b="1" dirty="0">
                <a:effectLst/>
                <a:ea typeface="Verdana" panose="020B0604030504040204" pitchFamily="34" charset="0"/>
              </a:rPr>
              <a:t>   MEDIO PLAZO</a:t>
            </a:r>
            <a:r>
              <a:rPr lang="es-ES" sz="1900" dirty="0">
                <a:effectLst/>
                <a:ea typeface="Verdana" panose="020B0604030504040204" pitchFamily="34" charset="0"/>
              </a:rPr>
              <a:t>		</a:t>
            </a:r>
            <a:r>
              <a:rPr lang="es-ES" sz="1700" b="0" i="0" u="none" strike="noStrike" baseline="0" dirty="0">
                <a:solidFill>
                  <a:srgbClr val="000000"/>
                </a:solidFill>
                <a:ea typeface="Verdana" panose="020B0604030504040204" pitchFamily="34" charset="0"/>
              </a:rPr>
              <a:t>Campeonato del Mundo </a:t>
            </a:r>
            <a:r>
              <a:rPr lang="es-ES" sz="1700" b="0" i="0" u="none" strike="noStrike" baseline="0" dirty="0" err="1">
                <a:solidFill>
                  <a:srgbClr val="000000"/>
                </a:solidFill>
                <a:ea typeface="Verdana" panose="020B0604030504040204" pitchFamily="34" charset="0"/>
              </a:rPr>
              <a:t>Aachen</a:t>
            </a:r>
            <a:r>
              <a:rPr lang="es-ES" sz="1700" b="0" i="0" u="none" strike="noStrike" baseline="0" dirty="0">
                <a:solidFill>
                  <a:srgbClr val="000000"/>
                </a:solidFill>
                <a:ea typeface="Verdana" panose="020B0604030504040204" pitchFamily="34" charset="0"/>
              </a:rPr>
              <a:t> 2026 - Calificativo para 			</a:t>
            </a:r>
            <a:r>
              <a:rPr lang="es-ES" sz="1700" dirty="0">
                <a:solidFill>
                  <a:srgbClr val="000000"/>
                </a:solidFill>
                <a:ea typeface="Verdana" panose="020B0604030504040204" pitchFamily="34" charset="0"/>
              </a:rPr>
              <a:t>		</a:t>
            </a:r>
            <a:r>
              <a:rPr lang="es-ES" sz="1700" b="0" i="0" u="none" strike="noStrike" baseline="0" dirty="0">
                <a:solidFill>
                  <a:srgbClr val="000000"/>
                </a:solidFill>
                <a:ea typeface="Verdana" panose="020B0604030504040204" pitchFamily="34" charset="0"/>
              </a:rPr>
              <a:t>LA 2028. </a:t>
            </a:r>
          </a:p>
          <a:p>
            <a:pPr marL="0" indent="0" algn="just">
              <a:buNone/>
            </a:pPr>
            <a:r>
              <a:rPr lang="es-ES" sz="1700" dirty="0">
                <a:ea typeface="Verdana" panose="020B0604030504040204" pitchFamily="34" charset="0"/>
              </a:rPr>
              <a:t>			</a:t>
            </a:r>
            <a:r>
              <a:rPr lang="es-ES" sz="1700" b="0" i="0" u="none" strike="noStrike" baseline="0" dirty="0">
                <a:solidFill>
                  <a:srgbClr val="000000"/>
                </a:solidFill>
                <a:ea typeface="Verdana" panose="020B0604030504040204" pitchFamily="34" charset="0"/>
              </a:rPr>
              <a:t>Campeonato de Europa 2027 (</a:t>
            </a:r>
            <a:r>
              <a:rPr lang="es-ES" sz="1700" b="0" i="0" u="none" strike="noStrike" baseline="0" dirty="0">
                <a:solidFill>
                  <a:srgbClr val="FF0000"/>
                </a:solidFill>
                <a:ea typeface="Verdana" panose="020B0604030504040204" pitchFamily="34" charset="0"/>
              </a:rPr>
              <a:t>sede a confirmar</a:t>
            </a:r>
            <a:r>
              <a:rPr lang="es-ES" sz="1700" b="0" i="0" u="none" strike="noStrike" baseline="0" dirty="0">
                <a:solidFill>
                  <a:srgbClr val="000000"/>
                </a:solidFill>
                <a:ea typeface="Verdana" panose="020B0604030504040204" pitchFamily="34" charset="0"/>
              </a:rPr>
              <a:t>) - Calificativo para 					LA 2028. </a:t>
            </a:r>
          </a:p>
          <a:p>
            <a:pPr marL="220980" indent="0" algn="just">
              <a:buNone/>
            </a:pPr>
            <a:r>
              <a:rPr lang="es-ES" sz="1900" dirty="0">
                <a:solidFill>
                  <a:srgbClr val="FF0000"/>
                </a:solidFill>
                <a:ea typeface="Verdana" panose="020B0604030504040204" pitchFamily="34" charset="0"/>
              </a:rPr>
              <a:t>                             		</a:t>
            </a:r>
            <a:r>
              <a:rPr lang="es-ES" sz="1700" dirty="0">
                <a:ea typeface="Verdana" panose="020B0604030504040204" pitchFamily="34" charset="0"/>
              </a:rPr>
              <a:t>Plan de mejora de deportistas en las posiciones en Ranking FEI – 					Promoción LLN- EEF</a:t>
            </a:r>
          </a:p>
          <a:p>
            <a:pPr marL="220980" indent="0" algn="just">
              <a:buNone/>
            </a:pPr>
            <a:endParaRPr lang="es-ES" sz="1900" b="1" dirty="0">
              <a:ea typeface="Verdana" panose="020B0604030504040204" pitchFamily="34" charset="0"/>
            </a:endParaRPr>
          </a:p>
          <a:p>
            <a:pPr marL="220980" indent="0" algn="just">
              <a:buNone/>
            </a:pPr>
            <a:r>
              <a:rPr lang="es-ES" sz="1900" b="1" dirty="0">
                <a:ea typeface="Verdana" panose="020B0604030504040204" pitchFamily="34" charset="0"/>
              </a:rPr>
              <a:t>CORTO PLAZO</a:t>
            </a:r>
            <a:r>
              <a:rPr lang="es-ES" sz="1900" dirty="0">
                <a:effectLst/>
                <a:ea typeface="Verdana" panose="020B0604030504040204" pitchFamily="34" charset="0"/>
              </a:rPr>
              <a:t>		</a:t>
            </a:r>
            <a:r>
              <a:rPr lang="es-ES" sz="1700" dirty="0">
                <a:effectLst/>
                <a:ea typeface="Verdana" panose="020B0604030504040204" pitchFamily="34" charset="0"/>
              </a:rPr>
              <a:t>Campeonato de Europa La Coruña 2025</a:t>
            </a:r>
            <a:endParaRPr lang="es-ES" sz="1700" dirty="0">
              <a:ea typeface="Verdana" panose="020B0604030504040204" pitchFamily="34" charset="0"/>
            </a:endParaRPr>
          </a:p>
          <a:p>
            <a:pPr marL="220980" indent="0" algn="just">
              <a:buNone/>
            </a:pPr>
            <a:r>
              <a:rPr lang="es-ES" sz="1700" dirty="0">
                <a:effectLst/>
                <a:ea typeface="Verdana" panose="020B0604030504040204" pitchFamily="34" charset="0"/>
              </a:rPr>
              <a:t>			Incorporación de nuevos jinetes y caballos al primer equipo</a:t>
            </a:r>
          </a:p>
          <a:p>
            <a:pPr marL="220980" indent="0" algn="just">
              <a:buNone/>
            </a:pPr>
            <a:r>
              <a:rPr lang="es-ES" sz="1700" dirty="0">
                <a:ea typeface="Verdana" panose="020B0604030504040204" pitchFamily="34" charset="0"/>
              </a:rPr>
              <a:t>			</a:t>
            </a:r>
            <a:r>
              <a:rPr lang="es-ES" sz="1700" dirty="0">
                <a:effectLst/>
                <a:ea typeface="Verdana" panose="020B0604030504040204" pitchFamily="34" charset="0"/>
              </a:rPr>
              <a:t>Campeonato de España </a:t>
            </a:r>
            <a:r>
              <a:rPr lang="es-ES" sz="1700" dirty="0">
                <a:ea typeface="Verdana" panose="020B0604030504040204" pitchFamily="34" charset="0"/>
              </a:rPr>
              <a:t>y LNS </a:t>
            </a:r>
            <a:r>
              <a:rPr lang="es-ES" sz="1700" dirty="0">
                <a:effectLst/>
                <a:ea typeface="Verdana" panose="020B0604030504040204" pitchFamily="34" charset="0"/>
              </a:rPr>
              <a:t>como plataforma para </a:t>
            </a:r>
            <a:r>
              <a:rPr lang="es-ES" sz="1700" dirty="0" err="1">
                <a:effectLst/>
                <a:ea typeface="Verdana" panose="020B0604030504040204" pitchFamily="34" charset="0"/>
              </a:rPr>
              <a:t>CSIOs</a:t>
            </a:r>
            <a:endParaRPr lang="es-ES" sz="1700" dirty="0">
              <a:effectLst/>
              <a:ea typeface="Verdana" panose="020B0604030504040204" pitchFamily="34" charset="0"/>
            </a:endParaRPr>
          </a:p>
          <a:p>
            <a:pPr lvl="1"/>
            <a:endParaRPr lang="es-ES" dirty="0">
              <a:highlight>
                <a:srgbClr val="FFFF00"/>
              </a:highlight>
            </a:endParaRPr>
          </a:p>
          <a:p>
            <a:pPr lvl="1"/>
            <a:endParaRPr lang="es-ES" dirty="0">
              <a:highlight>
                <a:srgbClr val="FFFF00"/>
              </a:highlight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F4761E-DBB3-495A-A77E-B32B9666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66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al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C4268F6-2499-400B-A8A5-BD40DA4D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7" y="423740"/>
            <a:ext cx="8138474" cy="1325563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1.1 ABSOLUTO INTERNACIONAL</a:t>
            </a:r>
            <a:br>
              <a:rPr lang="es-ES" sz="3200" b="1" dirty="0">
                <a:solidFill>
                  <a:schemeClr val="accent1"/>
                </a:solidFill>
              </a:rPr>
            </a:br>
            <a:r>
              <a:rPr lang="es-ES" sz="3200" b="1" dirty="0">
                <a:solidFill>
                  <a:schemeClr val="accent1"/>
                </a:solidFill>
              </a:rPr>
              <a:t>1.1.2 GRUPOS DE TRABAJO. Criterios de 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227912-7318-476E-A366-08FB1266A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s-ES" b="1" dirty="0"/>
              <a:t>2 GRUPOS DE TRABAJO: </a:t>
            </a:r>
            <a:endParaRPr lang="es-ES" sz="2400" b="1" dirty="0"/>
          </a:p>
          <a:p>
            <a:pPr marL="914400" lvl="2" indent="0" algn="just">
              <a:lnSpc>
                <a:spcPct val="200000"/>
              </a:lnSpc>
              <a:buNone/>
            </a:pPr>
            <a:r>
              <a:rPr lang="es-ES" sz="1600" dirty="0"/>
              <a:t>El equipo técnico contará con </a:t>
            </a:r>
            <a:r>
              <a:rPr lang="es-ES" sz="1600" u="sng" dirty="0"/>
              <a:t>todos los deportistas que estén a disposición para competir </a:t>
            </a:r>
            <a:r>
              <a:rPr lang="es-ES" sz="1600" dirty="0"/>
              <a:t>con el equipo nacional</a:t>
            </a:r>
          </a:p>
          <a:p>
            <a:pPr marL="914400" lvl="2" indent="0" algn="just">
              <a:lnSpc>
                <a:spcPct val="200000"/>
              </a:lnSpc>
              <a:buNone/>
            </a:pPr>
            <a:r>
              <a:rPr lang="es-ES" sz="1600" dirty="0"/>
              <a:t>	-Para el </a:t>
            </a:r>
            <a:r>
              <a:rPr lang="es-ES" sz="1600" b="1" dirty="0"/>
              <a:t>Campeonato de Europa </a:t>
            </a:r>
            <a:r>
              <a:rPr lang="es-ES" sz="1600" dirty="0"/>
              <a:t>se conformará el equipo más competitivo y en mejor estado de forma. La selección  de los binomios que conformarán el Equipo será de entre los deportistas y caballos calificados ( MER FEI)</a:t>
            </a:r>
          </a:p>
          <a:p>
            <a:pPr marL="914400" lvl="2" indent="0" algn="just">
              <a:lnSpc>
                <a:spcPct val="200000"/>
              </a:lnSpc>
              <a:buNone/>
            </a:pPr>
            <a:r>
              <a:rPr lang="es-ES" sz="1600" dirty="0"/>
              <a:t>	-Los equipos para las Copas de Naciones de la </a:t>
            </a:r>
            <a:r>
              <a:rPr lang="es-ES" sz="1600" b="1" dirty="0"/>
              <a:t>EEF </a:t>
            </a:r>
            <a:r>
              <a:rPr lang="es-ES" sz="1600" b="1" dirty="0" err="1"/>
              <a:t>Longines</a:t>
            </a:r>
            <a:r>
              <a:rPr lang="es-ES" sz="1600" b="1" dirty="0"/>
              <a:t> Series </a:t>
            </a:r>
            <a:r>
              <a:rPr lang="es-ES" sz="1600" dirty="0"/>
              <a:t>incluirán deportistas 	experimentados, junto con binomios más inexpertos y, al menos, un U25</a:t>
            </a:r>
          </a:p>
          <a:p>
            <a:pPr marL="914400" lvl="2" indent="0" algn="just">
              <a:lnSpc>
                <a:spcPct val="200000"/>
              </a:lnSpc>
              <a:buNone/>
            </a:pPr>
            <a:r>
              <a:rPr lang="es-ES" sz="1600" dirty="0"/>
              <a:t>Se impulsará la </a:t>
            </a:r>
            <a:r>
              <a:rPr lang="es-ES" sz="1600" b="1" dirty="0"/>
              <a:t>promoción</a:t>
            </a:r>
            <a:r>
              <a:rPr lang="es-ES" sz="1600" dirty="0"/>
              <a:t> de deportistas jóvenes y binomios en </a:t>
            </a:r>
            <a:r>
              <a:rPr lang="es-ES" sz="1600" b="1" dirty="0"/>
              <a:t>proyección. Adjudicación de plazas individuales</a:t>
            </a:r>
          </a:p>
          <a:p>
            <a:pPr marL="914400" lvl="2" indent="0" algn="just">
              <a:lnSpc>
                <a:spcPct val="200000"/>
              </a:lnSpc>
              <a:buNone/>
            </a:pPr>
            <a:r>
              <a:rPr lang="es-ES" sz="1600" b="1" dirty="0"/>
              <a:t>Aumento de la base </a:t>
            </a:r>
            <a:r>
              <a:rPr lang="es-ES" sz="1600" dirty="0"/>
              <a:t>de competidores para gestionar grupos de trabajo amplios y competitivos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lvl="1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AC7C8A-7A22-4BA4-ADEB-3C806264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431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Salto.jpg">
            <a:extLst>
              <a:ext uri="{FF2B5EF4-FFF2-40B4-BE49-F238E27FC236}">
                <a16:creationId xmlns:a16="http://schemas.microsoft.com/office/drawing/2014/main" id="{438C991A-3C7E-C250-F2E2-8C66469396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20" y="10"/>
            <a:ext cx="12191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2D95AF0-CDB1-3EA9-D118-CB778074F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337" y="710483"/>
            <a:ext cx="7616370" cy="814388"/>
          </a:xfrm>
        </p:spPr>
        <p:txBody>
          <a:bodyPr>
            <a:normAutofit fontScale="90000"/>
          </a:bodyPr>
          <a:lstStyle/>
          <a:p>
            <a:r>
              <a:rPr lang="es-ES" dirty="0"/>
              <a:t>COMPETICIONES DE REFERENCIA</a:t>
            </a:r>
            <a:br>
              <a:rPr lang="es-ES" dirty="0"/>
            </a:br>
            <a:r>
              <a:rPr lang="es-ES" dirty="0"/>
              <a:t>EQUIPO ABSOLUTO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9F6C30-5384-1E95-D563-1166A080A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88" y="1803568"/>
            <a:ext cx="6143445" cy="411492"/>
          </a:xfrm>
        </p:spPr>
        <p:txBody>
          <a:bodyPr>
            <a:normAutofit/>
          </a:bodyPr>
          <a:lstStyle/>
          <a:p>
            <a:r>
              <a:rPr lang="es-ES" sz="1800" b="1" dirty="0">
                <a:solidFill>
                  <a:schemeClr val="accent1"/>
                </a:solidFill>
              </a:rPr>
              <a:t>CAMPEONATO DE EUROPA – LA CORUÑA 16-20 Julio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64C71A-8543-06D3-51C5-B7A9373BAE0D}"/>
              </a:ext>
            </a:extLst>
          </p:cNvPr>
          <p:cNvSpPr txBox="1"/>
          <p:nvPr/>
        </p:nvSpPr>
        <p:spPr>
          <a:xfrm>
            <a:off x="259249" y="2320537"/>
            <a:ext cx="5871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EEF LONGINES SERIES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1ª Calificativa  	LIER (BEL) 	17-20  Abril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2ª Calificativa  	PEELBERGEN (HOL) 22-25 Mayo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Semifinal           	DEAUVILLE (FRA) 	18-22 Junio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FINAL            	AVENCHES (SUI)	4-7 Septiembre 			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6E3C3D-2AB1-E21A-CEBD-E6E780B590BD}"/>
              </a:ext>
            </a:extLst>
          </p:cNvPr>
          <p:cNvSpPr txBox="1"/>
          <p:nvPr/>
        </p:nvSpPr>
        <p:spPr>
          <a:xfrm>
            <a:off x="259249" y="4034212"/>
            <a:ext cx="5691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CSIO4*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RABAT 			24-28 Septiembre</a:t>
            </a:r>
          </a:p>
          <a:p>
            <a:r>
              <a:rPr lang="es-ES" b="1" dirty="0"/>
              <a:t>CSIO5*</a:t>
            </a:r>
            <a:endParaRPr lang="es-ES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ST. GALLEN (SUI) (</a:t>
            </a:r>
            <a:r>
              <a:rPr lang="es-ES" dirty="0" err="1">
                <a:solidFill>
                  <a:srgbClr val="FF0000"/>
                </a:solidFill>
              </a:rPr>
              <a:t>pte</a:t>
            </a:r>
            <a:r>
              <a:rPr lang="es-ES" dirty="0">
                <a:solidFill>
                  <a:srgbClr val="FF0000"/>
                </a:solidFill>
              </a:rPr>
              <a:t> ACEP</a:t>
            </a:r>
            <a:r>
              <a:rPr lang="es-ES" dirty="0"/>
              <a:t>)	29-01 Junio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AACHEN (GER) 	2 plazas		30-06 Julio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BARCELONA LLN FINAL (ESP) 	02-05 Octubre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3517D83-6A76-3196-1B29-5033C7231F8F}"/>
              </a:ext>
            </a:extLst>
          </p:cNvPr>
          <p:cNvSpPr txBox="1"/>
          <p:nvPr/>
        </p:nvSpPr>
        <p:spPr>
          <a:xfrm>
            <a:off x="5888388" y="4226017"/>
            <a:ext cx="5566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CSIO3*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MARTOFTE (DEN) 		21-25 Mayo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VEJER DE LA FRONTERA (ESP) 	22-26 Octubre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VILAMOURA (POR) 		03-09 Noviembre </a:t>
            </a: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503357-2F48-20E6-7642-1A2CCF44E9D9}"/>
              </a:ext>
            </a:extLst>
          </p:cNvPr>
          <p:cNvSpPr txBox="1"/>
          <p:nvPr/>
        </p:nvSpPr>
        <p:spPr>
          <a:xfrm>
            <a:off x="5951075" y="2235344"/>
            <a:ext cx="5566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OTRAS COMPETICIONES DE REFERENCIA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Rutas Internacionales y CSI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CSI5* MADRID (ESP)		16-18 Mayo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CSI4* GIJÓN (ESP) 		26-31 Agosto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CSI5*-W MADRID (ESP) 		28-30 Noviembre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CSI5*-W LA CORUÑA (ESP) 	05-07 Diciembre</a:t>
            </a:r>
          </a:p>
        </p:txBody>
      </p:sp>
    </p:spTree>
    <p:extLst>
      <p:ext uri="{BB962C8B-B14F-4D97-AF65-F5344CB8AC3E}">
        <p14:creationId xmlns:p14="http://schemas.microsoft.com/office/powerpoint/2010/main" val="264910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Sal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" y="0"/>
            <a:ext cx="12177565" cy="6858000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169755"/>
              </p:ext>
            </p:extLst>
          </p:nvPr>
        </p:nvGraphicFramePr>
        <p:xfrm>
          <a:off x="3563211" y="1732170"/>
          <a:ext cx="6269038" cy="5069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842AD39-8157-47D4-8922-445258CDC0D3}"/>
              </a:ext>
            </a:extLst>
          </p:cNvPr>
          <p:cNvSpPr txBox="1"/>
          <p:nvPr/>
        </p:nvSpPr>
        <p:spPr>
          <a:xfrm>
            <a:off x="10761785" y="7737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4E1B7-CBFE-4335-91E0-371845175DF8}" type="slidenum"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66420C4-5FF9-447E-8FF2-9DA5797B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41346D-7F71-46BD-8F39-F6CA22F99D1D}"/>
              </a:ext>
            </a:extLst>
          </p:cNvPr>
          <p:cNvSpPr txBox="1"/>
          <p:nvPr/>
        </p:nvSpPr>
        <p:spPr>
          <a:xfrm>
            <a:off x="4067214" y="531137"/>
            <a:ext cx="74124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accent1"/>
                </a:solidFill>
              </a:rPr>
              <a:t>1.1 ABSOLUTO INTERNACIONAL</a:t>
            </a:r>
            <a:br>
              <a:rPr lang="es-ES" sz="3200" dirty="0">
                <a:solidFill>
                  <a:schemeClr val="accent1"/>
                </a:solidFill>
              </a:rPr>
            </a:br>
            <a:r>
              <a:rPr lang="es-ES" sz="3200" dirty="0">
                <a:solidFill>
                  <a:schemeClr val="accent1"/>
                </a:solidFill>
              </a:rPr>
              <a:t>1.1.3 COMPETICIONES DE REFERENCIA</a:t>
            </a:r>
            <a:br>
              <a:rPr lang="es-ES" sz="3200" b="1" dirty="0">
                <a:solidFill>
                  <a:schemeClr val="accent1"/>
                </a:solidFill>
              </a:rPr>
            </a:br>
            <a:endParaRPr lang="es-ES" sz="32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359416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al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834" y="-35960"/>
            <a:ext cx="1217756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C4268F6-2499-400B-A8A5-BD40DA4D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990" y="716881"/>
            <a:ext cx="7968792" cy="1439723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 1.1 ABSOLUTO INTERNACIONAL</a:t>
            </a:r>
            <a:br>
              <a:rPr lang="es-ES" sz="3200" b="1" dirty="0">
                <a:solidFill>
                  <a:schemeClr val="accent1"/>
                </a:solidFill>
              </a:rPr>
            </a:br>
            <a:r>
              <a:rPr lang="es-ES" sz="3200" b="1" dirty="0">
                <a:solidFill>
                  <a:schemeClr val="accent1"/>
                </a:solidFill>
              </a:rPr>
              <a:t>1.1.4 </a:t>
            </a:r>
            <a:r>
              <a:rPr lang="es-ES" sz="2400" b="1" dirty="0">
                <a:solidFill>
                  <a:schemeClr val="accent1"/>
                </a:solidFill>
              </a:rPr>
              <a:t>PROGRAMA DE INCENTIVOS Y CRITERIOS DE SELECCIÓN</a:t>
            </a:r>
            <a:br>
              <a:rPr lang="es-ES" sz="3200" b="1" dirty="0">
                <a:solidFill>
                  <a:schemeClr val="accent1"/>
                </a:solidFill>
              </a:rPr>
            </a:br>
            <a:endParaRPr lang="es-ES" sz="32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227912-7318-476E-A366-08FB1266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5499" y="1806442"/>
            <a:ext cx="4854487" cy="3053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sz="2400" dirty="0"/>
              <a:t> </a:t>
            </a:r>
            <a:endParaRPr lang="es-ES" dirty="0"/>
          </a:p>
          <a:p>
            <a:pPr marL="0" indent="0" algn="ctr">
              <a:buNone/>
            </a:pPr>
            <a:r>
              <a:rPr lang="es-ES" sz="2400" dirty="0"/>
              <a:t>PRIMAS POR RESULTADOS: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800" dirty="0"/>
              <a:t> COPAS DE NACIONES DE CSIO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1800" dirty="0"/>
              <a:t> CAMPEONATOS, MUNDIALES Y JJOO</a:t>
            </a:r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44B0B-1769-4E13-9880-4E4A41AE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AD47BCB-3916-B400-1E2C-9DC97FE1AA95}"/>
              </a:ext>
            </a:extLst>
          </p:cNvPr>
          <p:cNvSpPr txBox="1">
            <a:spLocks/>
          </p:cNvSpPr>
          <p:nvPr/>
        </p:nvSpPr>
        <p:spPr>
          <a:xfrm>
            <a:off x="381827" y="2785530"/>
            <a:ext cx="6404253" cy="34884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400" dirty="0">
                <a:cs typeface="Arial" panose="020B0604020202020204" pitchFamily="34" charset="0"/>
              </a:rPr>
              <a:t>RESULTADOS CSI 3* Y SUPERIOR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s-ES" altLang="es-ES" sz="2400" dirty="0"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400" dirty="0">
                <a:cs typeface="Arial" panose="020B0604020202020204" pitchFamily="34" charset="0"/>
              </a:rPr>
              <a:t>COORDINACIÓN PLANES DEPORTIVOS PARTICULARES CON OBJETIVOS RFHE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s-ES" altLang="es-ES" sz="2400" dirty="0"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400" dirty="0">
                <a:cs typeface="Arial" panose="020B0604020202020204" pitchFamily="34" charset="0"/>
              </a:rPr>
              <a:t>INFORME VETERINARIO RFHE VINCULANTE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s-ES" altLang="es-ES" sz="2400" dirty="0"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400" dirty="0">
                <a:cs typeface="Arial" panose="020B0604020202020204" pitchFamily="34" charset="0"/>
              </a:rPr>
              <a:t>ACEPTACIÓN DE LAS CONVOCATORIAS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s-ES" altLang="es-ES" sz="2400" dirty="0"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s-ES" altLang="es-ES" sz="2400" dirty="0">
                <a:cs typeface="Arial" panose="020B0604020202020204" pitchFamily="34" charset="0"/>
              </a:rPr>
              <a:t>CRITERIO DE LA COMISION DE SELECCIÓN: Posición en el Ranking, estado de forma del binomio, desarrollo técnico de cada competición, disciplina de equipo. 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s-ES" altLang="es-ES" sz="2400" dirty="0">
                <a:cs typeface="Arial" panose="020B0604020202020204" pitchFamily="34" charset="0"/>
              </a:rPr>
              <a:t>   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ES" altLang="es-ES" sz="2400" dirty="0">
                <a:cs typeface="Arial" panose="020B0604020202020204" pitchFamily="34" charset="0"/>
              </a:rPr>
              <a:t>ES PRECEPTIVO QUE EL DEPORTISTA ESTÉ A DISPOSICIÓN DE LA SELECCIÓN Y EL EQUIPO CON EL FIN DE ASIGNACIÓN DE PLAZAS Y DERECHOS DEPORTIVOS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es-ES" altLang="es-ES" sz="2400" dirty="0"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D7CCA20-FDC9-DD91-8334-8EADD4FDAA39}"/>
              </a:ext>
            </a:extLst>
          </p:cNvPr>
          <p:cNvSpPr txBox="1"/>
          <p:nvPr/>
        </p:nvSpPr>
        <p:spPr>
          <a:xfrm>
            <a:off x="6908548" y="2156604"/>
            <a:ext cx="3225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</a:rPr>
              <a:t>PROGRAMA DE INCENTIVOS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1D3CF4-AE62-B275-BC2B-2C322ED4DC82}"/>
              </a:ext>
            </a:extLst>
          </p:cNvPr>
          <p:cNvSpPr txBox="1"/>
          <p:nvPr/>
        </p:nvSpPr>
        <p:spPr>
          <a:xfrm>
            <a:off x="935295" y="2156604"/>
            <a:ext cx="3084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/>
                </a:solidFill>
              </a:rPr>
              <a:t>CRITERIOS DE SELECCIÓN</a:t>
            </a:r>
          </a:p>
        </p:txBody>
      </p:sp>
    </p:spTree>
    <p:extLst>
      <p:ext uri="{BB962C8B-B14F-4D97-AF65-F5344CB8AC3E}">
        <p14:creationId xmlns:p14="http://schemas.microsoft.com/office/powerpoint/2010/main" val="7968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FA9EE1-DB8C-27CB-62B7-58094317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CE16-0457-4BC7-AE30-A5E7ACD42C46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7243B2-5DDE-8BDD-6BCF-D1D43F8EAC8F}"/>
              </a:ext>
            </a:extLst>
          </p:cNvPr>
          <p:cNvSpPr txBox="1"/>
          <p:nvPr/>
        </p:nvSpPr>
        <p:spPr>
          <a:xfrm>
            <a:off x="1240956" y="98597"/>
            <a:ext cx="47329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1.2. MENORES Y JOVENES  </a:t>
            </a:r>
          </a:p>
          <a:p>
            <a:r>
              <a:rPr lang="es-ES" sz="2800" b="1" dirty="0">
                <a:solidFill>
                  <a:schemeClr val="bg1"/>
                </a:solidFill>
              </a:rPr>
              <a:t>            INTERNACIONAL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DDFCF7C-9B2D-7DFC-96F9-D8BC56666358}"/>
              </a:ext>
            </a:extLst>
          </p:cNvPr>
          <p:cNvSpPr/>
          <p:nvPr/>
        </p:nvSpPr>
        <p:spPr>
          <a:xfrm>
            <a:off x="1240956" y="85800"/>
            <a:ext cx="3986651" cy="97970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061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B82B3F9978C2441B0AD130B846E5D70" ma:contentTypeVersion="15" ma:contentTypeDescription="Crear nuevo documento." ma:contentTypeScope="" ma:versionID="62cbaba499d0201b5095da8db82287b6">
  <xsd:schema xmlns:xsd="http://www.w3.org/2001/XMLSchema" xmlns:xs="http://www.w3.org/2001/XMLSchema" xmlns:p="http://schemas.microsoft.com/office/2006/metadata/properties" xmlns:ns2="31b0eccd-e232-414f-883f-a805b69dbc7b" xmlns:ns3="1ca53987-98ba-43c0-9bd6-b02762d3dced" targetNamespace="http://schemas.microsoft.com/office/2006/metadata/properties" ma:root="true" ma:fieldsID="1984b002ae3e159181313a309caa9531" ns2:_="" ns3:_="">
    <xsd:import namespace="31b0eccd-e232-414f-883f-a805b69dbc7b"/>
    <xsd:import namespace="1ca53987-98ba-43c0-9bd6-b02762d3dc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0eccd-e232-414f-883f-a805b69dbc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78c0795f-9d64-4580-9d05-b0d7dc5141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53987-98ba-43c0-9bd6-b02762d3dce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ac6d77b-bbf8-499c-9e21-ad4bcee197a8}" ma:internalName="TaxCatchAll" ma:showField="CatchAllData" ma:web="1ca53987-98ba-43c0-9bd6-b02762d3dc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b0eccd-e232-414f-883f-a805b69dbc7b">
      <Terms xmlns="http://schemas.microsoft.com/office/infopath/2007/PartnerControls"/>
    </lcf76f155ced4ddcb4097134ff3c332f>
    <TaxCatchAll xmlns="1ca53987-98ba-43c0-9bd6-b02762d3dced" xsi:nil="true"/>
  </documentManagement>
</p:properties>
</file>

<file path=customXml/itemProps1.xml><?xml version="1.0" encoding="utf-8"?>
<ds:datastoreItem xmlns:ds="http://schemas.openxmlformats.org/officeDocument/2006/customXml" ds:itemID="{39559F48-481C-4365-94CA-8F045C9769AC}"/>
</file>

<file path=customXml/itemProps2.xml><?xml version="1.0" encoding="utf-8"?>
<ds:datastoreItem xmlns:ds="http://schemas.openxmlformats.org/officeDocument/2006/customXml" ds:itemID="{C7BBFA64-5A32-4998-AC88-799BA5B16F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FEA63B-58A6-4B81-9993-DBD9D542955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1660</Words>
  <Application>Microsoft Office PowerPoint</Application>
  <PresentationFormat>Panorámica</PresentationFormat>
  <Paragraphs>297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Tema de Office</vt:lpstr>
      <vt:lpstr>Presentación de PowerPoint</vt:lpstr>
      <vt:lpstr>ÍNDICE</vt:lpstr>
      <vt:lpstr>1.COMPETICIÓN INTERNACIONAL</vt:lpstr>
      <vt:lpstr>1.1 ABSOLUTO INTERNACIONAL 1.1.1 OBJETIVOS GENERALES</vt:lpstr>
      <vt:lpstr>1.1 ABSOLUTO INTERNACIONAL 1.1.2 GRUPOS DE TRABAJO. Criterios de formación</vt:lpstr>
      <vt:lpstr>COMPETICIONES DE REFERENCIA EQUIPO ABSOLUTO</vt:lpstr>
      <vt:lpstr>Presentación de PowerPoint</vt:lpstr>
      <vt:lpstr> 1.1 ABSOLUTO INTERNACIONAL 1.1.4 PROGRAMA DE INCENTIVOS Y CRITERIOS DE SELECCIÓN </vt:lpstr>
      <vt:lpstr>Presentación de PowerPoint</vt:lpstr>
      <vt:lpstr>1.2 MENORES Y JÓVENES INTERNACIONAL 1.2.1 OBJETIVOS GENERALES</vt:lpstr>
      <vt:lpstr>1.2 MENORES Y JÓVENES INTERNACIONAL 1.2.2 GRUPOS DE TRABAJO. Criterios de formación</vt:lpstr>
      <vt:lpstr>COMPETICIONES DE REFERENCIA MENORES </vt:lpstr>
      <vt:lpstr>Presentación de PowerPoint</vt:lpstr>
      <vt:lpstr> 1.2 MENORES Y JÓVENES INTERNACIONAL 1.2.6 CRITERIOS DE SELECCIÓN </vt:lpstr>
      <vt:lpstr>                             2.COMPETICIÓN NACIONAL</vt:lpstr>
      <vt:lpstr>2.1 GENERALIDADES</vt:lpstr>
      <vt:lpstr>2.2 OTRA COMPETICIÓN NACIONAL Objetivos deportivos generales</vt:lpstr>
      <vt:lpstr>4. ESTRUCTURA TÉCNICA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Venancio García Ovies</dc:creator>
  <cp:lastModifiedBy>Reyes Martín</cp:lastModifiedBy>
  <cp:revision>165</cp:revision>
  <cp:lastPrinted>2023-11-21T11:09:22Z</cp:lastPrinted>
  <dcterms:created xsi:type="dcterms:W3CDTF">2020-11-19T14:48:01Z</dcterms:created>
  <dcterms:modified xsi:type="dcterms:W3CDTF">2025-03-24T12:48:45Z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0x0101000B82B3F9978C2441B0AD130B846E5D70</vt:lpwstr>
  </property>
</Properties>
</file>