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54" r:id="rId6"/>
    <p:sldId id="352" r:id="rId7"/>
    <p:sldId id="353" r:id="rId8"/>
    <p:sldId id="258" r:id="rId9"/>
    <p:sldId id="259" r:id="rId10"/>
    <p:sldId id="260" r:id="rId11"/>
    <p:sldId id="262" r:id="rId12"/>
    <p:sldId id="264" r:id="rId13"/>
    <p:sldId id="263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56C-7DC4-46FD-8235-F2B380DDE51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97ACB-110A-4CAC-9EF1-3327CE9D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2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E3973-E285-4F72-9753-3A3B1D43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368AE1-2663-47A6-A407-8B5017F3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49F0B-C748-4A82-B338-292BD738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40F6-B9ED-4382-9CD9-EC16B4C5ABF5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B80F5-5645-4A1E-B908-F8598A44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DA0CA-4D88-4430-8E54-ED52FDD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2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36AC9-1877-4F4D-8156-0A8CEEB3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84AD31-F9F4-4921-AC20-E12F7E01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30077-B8AB-4AD8-952A-99C9A80F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73AB-A818-405F-A6F9-6B7A102F8F85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A4A22-15A2-46CA-9F06-E0449EA0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86966-B091-4EF0-960C-322FE5B8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6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55B037-D28D-4707-97F9-5454A81E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887CF7-DBEF-4C01-A8A7-53803732A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CE415-CFBC-4E42-9D7F-9A3A9262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CF35-4CF3-4329-85C0-B669556ECF94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FC851-1EBF-4DA7-B796-A823B7DD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8D98DC-EB6E-439A-AFDF-8C22AF6F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A3A82-3911-4837-ADAD-A8BADA38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A558C-CA34-42D0-A88C-7CB36282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7163A-4FEC-4CE1-B6A4-66CF4297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22BB-655C-4702-8D38-CBAE3B662990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88BEE-B3EB-4A3F-9F29-00FAD356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61099-E62E-44F6-944C-6DE3CBE5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4493B-580D-4C8E-A5E0-C1D31347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0C6568-EC88-4E7A-871D-93FAD879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9BAC1-EE7F-4DA8-9E5D-1BA0D6A5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ACE5-2566-4350-BF86-5855518CD3F7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4E229-32D6-4C61-9FEE-4CDC9BFB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6C7C6-C43F-4075-8E16-8607719B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98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DA939-92EA-40C1-BB40-EEC7581D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E09F7-F824-4BBE-BAC9-ACDD5C735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EB96A-31DF-4D43-80DC-1EA11284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ED9D45-5D05-42D0-94D6-D17DF396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8A-18DA-48DC-AB3E-BD99379B1144}" type="datetime1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BD235-30F2-4EDB-AE7A-69A0D982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FB66C4-0EE5-4406-8056-6E0A25F6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0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0B6D4-3A34-45A6-B38F-4858DB0E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E5AE2-E682-47C8-9FB9-61EBA017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5C1E11-6D35-47AA-AA62-05220AB29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21BA78-9F98-4DE0-AB9B-348814320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9AAD82-BBA8-41DF-879A-EFB11221E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46319D-E926-4CD3-9E15-753CD047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7756-17BA-43E9-88B5-89A15D5F927F}" type="datetime1">
              <a:rPr lang="es-ES" smtClean="0"/>
              <a:t>25/03/2025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DAFFC-86EE-4B3C-84BD-A85F3BB7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A962DC-6C9B-4A3E-A4C8-86DBC40A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3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C2333-866A-492A-BFCA-26F8DEB2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509FFC-C3A7-40EC-8D1D-9A233788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F31-6427-4C7F-9337-D263570A0403}" type="datetime1">
              <a:rPr lang="es-ES" smtClean="0"/>
              <a:t>25/03/2025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0B402D-B756-4597-9BF1-043DD907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AE7050-7F79-4FEC-996F-497265D7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3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5BAB8C-36F0-4ECD-BAC2-22907E63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8B22-D723-4DA5-A8D8-162AA4AE50F4}" type="datetime1">
              <a:rPr lang="es-ES" smtClean="0"/>
              <a:t>25/03/2025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9713C9-F40F-484A-80A3-6F260BC8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3539AB-B5CB-4784-B3E5-1F0AF99B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2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F1A6D-9C72-4AF9-A422-A4A37F79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690CA-B630-4D24-9D23-5DA25A4D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DC9E43-E3EA-4FA5-BCB3-F25A6584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C3D7E-C0D0-4DAB-9ED6-2CB859B8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CB6-B394-4E18-80D1-C63D636DA7C9}" type="datetime1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EB97F-4777-439A-AA53-0CD07648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11764-B29A-4FCD-A438-EBC23F2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6B009-1555-4054-B364-360EDA02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72916A-37D2-49E0-9062-A4E48D554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E544EF-90F3-47CA-9201-93F115CB2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F9941-3BAA-4000-8565-4FE88DC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6452-C211-4EC6-986F-E9A6B9297DEE}" type="datetime1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5B5AB-9A25-4107-BB86-29C46D1E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A3B75-0A5D-4ED3-8B88-DBD26EE7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7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E3A58F-C91C-46A0-B559-0A1816C2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1E396E-33AE-463B-9BDD-ECF5AC83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681AE-0AAB-4CE8-8980-F5F8F278B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544C-824C-4D2F-A319-665F6E897EA3}" type="datetime1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31D22-860F-4011-BED9-A88E1EDC5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011B8-9615-4E49-BFB2-7376BB9DE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tra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5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B26EC1-B063-4F71-A5C0-6744C4F50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37665" y="3349733"/>
            <a:ext cx="9144000" cy="2387600"/>
          </a:xfrm>
        </p:spPr>
        <p:txBody>
          <a:bodyPr/>
          <a:lstStyle/>
          <a:p>
            <a:r>
              <a:rPr lang="es-ES" sz="2400" b="1" dirty="0"/>
              <a:t>PLAN DEPORTIVO 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5D49B5-AF8C-49A4-B720-404C9D01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37665" y="5829408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/>
              <a:t>OTRAS DISCIPLINAS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5A49B8-4512-4960-A50B-00374563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06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orse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94ABDC-72E8-4F9A-BBB3-50C8C351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31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9. HORSEBALL	 FIHB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13F0F-23F7-4AF5-8CAA-F4DE5159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37" y="1690687"/>
            <a:ext cx="10136952" cy="4802187"/>
          </a:xfrm>
        </p:spPr>
        <p:txBody>
          <a:bodyPr>
            <a:normAutofit lnSpcReduction="10000"/>
          </a:bodyPr>
          <a:lstStyle/>
          <a:p>
            <a:pPr lvl="0"/>
            <a:endParaRPr lang="es-ES" sz="2400" dirty="0"/>
          </a:p>
          <a:p>
            <a:r>
              <a:rPr lang="es-ES" sz="3200" b="1" dirty="0"/>
              <a:t>COMPETICIONES INTERNACIONALES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CH-M A 24-31 de marzo, Buenos Aires, ARG 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buNone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Categorías 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		ELITE  /  FEM</a:t>
            </a:r>
          </a:p>
          <a:p>
            <a:pPr algn="just">
              <a:buNone/>
            </a:pP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 EU agosto Le </a:t>
            </a:r>
            <a:r>
              <a:rPr lang="es-ES" sz="24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Mans</a:t>
            </a: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FRA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buNone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Categorías 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Abadi" panose="020B0604020104020204" pitchFamily="34" charset="0"/>
                <a:ea typeface="Times New Roman" panose="02020603050405020304" pitchFamily="18" charset="0"/>
              </a:rPr>
              <a:t> 	</a:t>
            </a: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SUB 21  /  SUB 16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b="1" dirty="0"/>
              <a:t>Campeonato de España 2025, Banyoles, </a:t>
            </a:r>
            <a:r>
              <a:rPr lang="es-ES" sz="2400" dirty="0"/>
              <a:t>en formato “Copa”</a:t>
            </a:r>
          </a:p>
          <a:p>
            <a:pPr lvl="1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7794E-A022-46F5-951F-7C1AB86C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30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34664DD-1BDB-96DD-2457-A7BC33D0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83117-ACAB-C8EA-E7A7-A37468D5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endParaRPr lang="es-ES" sz="180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8AE63C-E916-2B13-6383-8CDB5F2A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89CE16-0457-4BC7-AE30-A5E7ACD42C4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3 Imagen" descr="Otras.jpg">
            <a:extLst>
              <a:ext uri="{FF2B5EF4-FFF2-40B4-BE49-F238E27FC236}">
                <a16:creationId xmlns:a16="http://schemas.microsoft.com/office/drawing/2014/main" id="{0AF2C22C-C26A-B2BD-264B-FCBEBCDC9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11F27F-59F3-B151-BCF4-39F69ACE9C21}"/>
              </a:ext>
            </a:extLst>
          </p:cNvPr>
          <p:cNvSpPr txBox="1"/>
          <p:nvPr/>
        </p:nvSpPr>
        <p:spPr>
          <a:xfrm>
            <a:off x="5615976" y="1323973"/>
            <a:ext cx="6153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+mn-lt"/>
              </a:rPr>
              <a:t>ÍNDICE</a:t>
            </a:r>
            <a:endParaRPr lang="es-ES" sz="20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AEC7733-8973-DFFC-8041-1FE0E678578D}"/>
              </a:ext>
            </a:extLst>
          </p:cNvPr>
          <p:cNvSpPr txBox="1">
            <a:spLocks/>
          </p:cNvSpPr>
          <p:nvPr/>
        </p:nvSpPr>
        <p:spPr>
          <a:xfrm>
            <a:off x="1318843" y="1825624"/>
            <a:ext cx="973708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 algn="just">
              <a:buFont typeface="Arial" panose="020B0604020202020204" pitchFamily="34" charset="0"/>
              <a:buNone/>
            </a:pPr>
            <a:endParaRPr lang="es-ES" sz="18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OBJETIVOS GENERALES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CRITERIOS DE SELECCIÓN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ENGANCHES (FEI)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VOLTEO (FEI)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DOMA VAQUERA (RFHE)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TREC (FITE)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EQUITACIÓN DE TRABAJO (WAWE)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HORSEBALL (FIHB)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endParaRPr lang="es-ES" sz="20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endParaRPr lang="es-ES" sz="2000" dirty="0">
              <a:ea typeface="Times New Roman" panose="02020603050405020304" pitchFamily="18" charset="0"/>
            </a:endParaRPr>
          </a:p>
          <a:p>
            <a:pPr marL="2049780" lvl="3" indent="-457200" algn="just">
              <a:buFont typeface="Arial" panose="020B0604020202020204" pitchFamily="34" charset="0"/>
              <a:buAutoNum type="arabicPeriod"/>
            </a:pPr>
            <a:endParaRPr lang="es-ES" sz="1000" dirty="0">
              <a:ea typeface="Times New Roman" panose="02020603050405020304" pitchFamily="18" charset="0"/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697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4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1. OBJETIVOS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95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s-ES" sz="2000" dirty="0"/>
          </a:p>
          <a:p>
            <a:r>
              <a:rPr lang="es-ES" b="1" dirty="0"/>
              <a:t>LARGO </a:t>
            </a:r>
          </a:p>
          <a:p>
            <a:pPr lvl="1">
              <a:lnSpc>
                <a:spcPct val="100000"/>
              </a:lnSpc>
            </a:pPr>
            <a:r>
              <a:rPr lang="es-ES" b="1" dirty="0"/>
              <a:t>CONSOLIDACIÓN DE CADA DISCIPLINA</a:t>
            </a:r>
          </a:p>
          <a:p>
            <a:pPr lvl="1">
              <a:lnSpc>
                <a:spcPct val="100000"/>
              </a:lnSpc>
            </a:pPr>
            <a:r>
              <a:rPr lang="es-ES" dirty="0"/>
              <a:t>FORMACIÓN  Y TECNIFICACION DE LOS EQUIPOS NACIONALES</a:t>
            </a:r>
          </a:p>
          <a:p>
            <a:r>
              <a:rPr lang="es-ES" b="1" dirty="0"/>
              <a:t>MEDIO</a:t>
            </a:r>
          </a:p>
          <a:p>
            <a:pPr lvl="1"/>
            <a:r>
              <a:rPr lang="es-ES" dirty="0"/>
              <a:t>ASISTENCIA A LOS EVENTOS INTERNACIONALES DE RELEVANCIA</a:t>
            </a:r>
          </a:p>
          <a:p>
            <a:pPr lvl="1"/>
            <a:r>
              <a:rPr lang="es-ES" b="1" u="sng" dirty="0"/>
              <a:t>AUMENTAR LOS NIVELES DE ACTIVIDAD NACIONAL</a:t>
            </a:r>
          </a:p>
          <a:p>
            <a:pPr lvl="1"/>
            <a:r>
              <a:rPr lang="es-ES" dirty="0"/>
              <a:t>CONTINUAR SIENDO SEDE DE CAMPEONATOS CONTINENTALES</a:t>
            </a:r>
          </a:p>
          <a:p>
            <a:pPr lvl="0"/>
            <a:r>
              <a:rPr lang="es-ES" b="1" dirty="0"/>
              <a:t>CORTO</a:t>
            </a:r>
          </a:p>
          <a:p>
            <a:pPr lvl="1"/>
            <a:r>
              <a:rPr lang="es-ES" dirty="0"/>
              <a:t>CRECIMIENTO COORDINADO DE TODOS LOS ACTORES, jinetes, </a:t>
            </a:r>
            <a:r>
              <a:rPr lang="es-ES" dirty="0" err="1"/>
              <a:t>CO,s</a:t>
            </a:r>
            <a:r>
              <a:rPr lang="es-ES" dirty="0"/>
              <a:t> técnicos, oficiales…</a:t>
            </a:r>
          </a:p>
          <a:p>
            <a:pPr>
              <a:lnSpc>
                <a:spcPct val="100000"/>
              </a:lnSpc>
            </a:pPr>
            <a:endParaRPr lang="es-ES" dirty="0"/>
          </a:p>
          <a:p>
            <a:pPr lvl="1"/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479C02-8FC6-4F75-BB1A-76E406F3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7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4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2. CRITERIOS DE SELECCIÓN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965" y="1797489"/>
            <a:ext cx="10515600" cy="435133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es-ES" sz="2000" dirty="0"/>
          </a:p>
          <a:p>
            <a:pPr lvl="0"/>
            <a:r>
              <a:rPr lang="es-ES" sz="2400" dirty="0"/>
              <a:t>CRITERIOS DE SELECCIÓN NACIONALES (EN SU CASO)</a:t>
            </a:r>
          </a:p>
          <a:p>
            <a:pPr lvl="1"/>
            <a:r>
              <a:rPr lang="es-ES" dirty="0"/>
              <a:t>CON</a:t>
            </a:r>
            <a:r>
              <a:rPr lang="es-ES" dirty="0">
                <a:solidFill>
                  <a:srgbClr val="FF0000"/>
                </a:solidFill>
              </a:rPr>
              <a:t> COMPETICIÓN NACIONAL</a:t>
            </a:r>
          </a:p>
          <a:p>
            <a:pPr lvl="1"/>
            <a:r>
              <a:rPr lang="es-ES" dirty="0"/>
              <a:t>Nº SUFICIENTE DE CANDIDATOS</a:t>
            </a:r>
          </a:p>
          <a:p>
            <a:pPr lvl="1"/>
            <a:r>
              <a:rPr lang="es-ES" dirty="0"/>
              <a:t>Nº SUFICIENTE DE COMPETICIONES DE LAS MISMAS CARACTERÍSTICAS </a:t>
            </a:r>
          </a:p>
          <a:p>
            <a:pPr marL="457200" lvl="1" indent="0">
              <a:buNone/>
            </a:pPr>
            <a:endParaRPr lang="es-ES" dirty="0"/>
          </a:p>
          <a:p>
            <a:pPr lvl="0"/>
            <a:r>
              <a:rPr lang="es-ES" sz="2400" dirty="0"/>
              <a:t>SELECCIÓN EN VIRTUD DE LA PROGRAMACIONES INDIVIDUALES DE CADA DEPORTISTA</a:t>
            </a:r>
          </a:p>
          <a:p>
            <a:pPr marL="0" lvl="0" indent="0">
              <a:buNone/>
            </a:pPr>
            <a:endParaRPr lang="es-ES" sz="2400" dirty="0"/>
          </a:p>
          <a:p>
            <a:pPr lvl="0"/>
            <a:r>
              <a:rPr lang="es-ES" sz="2400" dirty="0"/>
              <a:t>CRITERIOS DE SELECCIÓN INTERNACIONALES (SIEMPRE)</a:t>
            </a:r>
          </a:p>
          <a:p>
            <a:pPr marL="457200" lvl="1" indent="0">
              <a:buNone/>
            </a:pPr>
            <a:endParaRPr lang="es-ES" sz="2800" dirty="0"/>
          </a:p>
          <a:p>
            <a:pPr marL="0" lvl="1" indent="266700"/>
            <a:r>
              <a:rPr lang="es-ES" dirty="0"/>
              <a:t>DOCUMENTOS DE COMPROMISO </a:t>
            </a:r>
          </a:p>
          <a:p>
            <a:pPr marL="457200" lvl="2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46E104-4F29-4B5D-83D7-7AAA8628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16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ngan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5" y="136525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08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3. 	ENGANCHES FEI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868"/>
            <a:ext cx="9853304" cy="5817257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endParaRPr lang="es-ES" sz="2000" dirty="0"/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s-ES" sz="3200" b="1" dirty="0"/>
              <a:t>COMPETICIONES INTERNACIONALES 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endParaRPr lang="es-ES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ABSOLUTO; prevista la partición de un equipo con 3 atletas en los Campeonatos: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tabLst>
                <a:tab pos="1828800" algn="l"/>
              </a:tabLst>
            </a:pP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CH-EU A4 (cuartas) 4-7 septiembre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Ladem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GER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tabLst>
                <a:tab pos="1828800" algn="l"/>
              </a:tabLst>
            </a:pP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CH-M A2 (Troncos) 20-24 agosto,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Beekbergem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NED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algn="just">
              <a:buNone/>
              <a:tabLst>
                <a:tab pos="1828800" algn="l"/>
              </a:tabLst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MENORES: prevista la participación de 1 atleta en el Campeonato: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tabLst>
                <a:tab pos="1828800" algn="l"/>
              </a:tabLst>
            </a:pP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CH-M-P A4 </a:t>
            </a:r>
            <a:r>
              <a:rPr lang="es-ES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(</a:t>
            </a:r>
            <a:r>
              <a:rPr lang="es-ES">
                <a:latin typeface="Abadi" panose="020B0604020104020204" pitchFamily="34" charset="0"/>
                <a:ea typeface="Times New Roman" panose="02020603050405020304" pitchFamily="18" charset="0"/>
              </a:rPr>
              <a:t>Troncos</a:t>
            </a:r>
            <a:r>
              <a:rPr lang="es-ES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) 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19-21 septiembre, La Pin, FRA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3" indent="-285750">
              <a:lnSpc>
                <a:spcPct val="80000"/>
              </a:lnSpc>
              <a:spcBef>
                <a:spcPts val="1000"/>
              </a:spcBef>
            </a:pPr>
            <a:endParaRPr lang="es-ES" sz="2000" dirty="0"/>
          </a:p>
          <a:p>
            <a:pPr marL="0" lvl="0" indent="0">
              <a:buNone/>
            </a:pPr>
            <a:endParaRPr lang="es-ES" sz="2400" dirty="0"/>
          </a:p>
          <a:p>
            <a:pPr marL="0" lvl="0" indent="0">
              <a:buNone/>
            </a:pPr>
            <a:endParaRPr lang="es-ES" sz="2400" dirty="0"/>
          </a:p>
          <a:p>
            <a:pPr marL="0" lvl="0" indent="0">
              <a:buNone/>
            </a:pPr>
            <a:endParaRPr lang="es-ES" sz="2400" dirty="0"/>
          </a:p>
          <a:p>
            <a:pPr marL="0" lvl="0" indent="0">
              <a:buNone/>
            </a:pPr>
            <a:endParaRPr lang="es-ES" sz="2400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E243E6-CC77-481B-8661-85435202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olt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9392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5. 	VOLTE0 FEI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12E3A7-B0E3-4747-AD75-C4689472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A6806B7-D490-4195-B41E-48E2FE95A3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690688"/>
            <a:ext cx="10246896" cy="492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s-ES" sz="3200" b="1" dirty="0"/>
              <a:t>COMPETICIONES INTERNACIONALES </a:t>
            </a:r>
          </a:p>
          <a:p>
            <a:pPr marL="0" lvl="0" indent="0" algn="just">
              <a:buNone/>
            </a:pPr>
            <a:endParaRPr lang="es-ES" sz="120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ABSOLUTO y MENORES prevista participación en el Campeonato: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CH-EU-V 	30 julio-3 agosto,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Stadl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Paura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AUT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individual/pareja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CH-EU-N-JV	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30 julio-3 agosto,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Stadl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Paura</a:t>
            </a:r>
            <a:r>
              <a:rPr lang="es-ES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, AUT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s-ES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individual/pareja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algn="just">
              <a:buNone/>
            </a:pPr>
            <a:r>
              <a:rPr lang="es-ES" sz="11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s-ES" b="1" dirty="0"/>
              <a:t>V ENCUENTRO NACIONAL DE VOLTEADORES (Girona)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endParaRPr lang="es-ES" dirty="0"/>
          </a:p>
          <a:p>
            <a:pPr marL="0" lvl="1" indent="0">
              <a:spcBef>
                <a:spcPts val="1000"/>
              </a:spcBef>
              <a:buNone/>
            </a:pP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91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oma Vaqu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316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7. DOMA VAQUERA 	RFHE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8" y="1868487"/>
            <a:ext cx="10806546" cy="4351338"/>
          </a:xfrm>
        </p:spPr>
        <p:txBody>
          <a:bodyPr>
            <a:normAutofit/>
          </a:bodyPr>
          <a:lstStyle/>
          <a:p>
            <a:pPr marL="0" lvl="1" indent="0" fontAlgn="t">
              <a:buNone/>
            </a:pPr>
            <a:r>
              <a:rPr lang="es-ES" sz="3000" b="1" dirty="0"/>
              <a:t>COMPETICIÓN</a:t>
            </a:r>
          </a:p>
          <a:p>
            <a:pPr marL="0" lvl="1" indent="0" fontAlgn="t">
              <a:buNone/>
            </a:pPr>
            <a:endParaRPr lang="es-ES" sz="30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fontAlgn="t"/>
            <a:r>
              <a:rPr lang="es-ES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CAMPEONATO DE ESPAÑA/</a:t>
            </a:r>
            <a:r>
              <a:rPr lang="es-ES" sz="2000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</a:p>
          <a:p>
            <a:pPr marL="342900" lvl="1" indent="-342900" fontAlgn="t"/>
            <a:r>
              <a:rPr lang="es-ES" sz="2000" dirty="0">
                <a:latin typeface="Abadi" panose="020B0604020104020204" pitchFamily="34" charset="0"/>
                <a:cs typeface="Times New Roman" panose="02020603050405020304" pitchFamily="18" charset="0"/>
              </a:rPr>
              <a:t>2º CAMPEONATO DE ESPAÑA </a:t>
            </a:r>
            <a:r>
              <a:rPr lang="es-ES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EQUIPOS DE FFAA/</a:t>
            </a:r>
            <a:r>
              <a:rPr lang="es-ES" sz="2000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Países invitados</a:t>
            </a:r>
            <a:endParaRPr lang="es-E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fontAlgn="t"/>
            <a:r>
              <a:rPr lang="es-ES" sz="2000" dirty="0">
                <a:latin typeface="Abadi" panose="020B0604020104020204" pitchFamily="34" charset="0"/>
                <a:cs typeface="Times New Roman" panose="02020603050405020304" pitchFamily="18" charset="0"/>
              </a:rPr>
              <a:t>CAMPEONATO DE ESPAÑA CABALLOS JÓVENES </a:t>
            </a:r>
          </a:p>
          <a:p>
            <a:pPr marL="0" lvl="1" indent="0" fontAlgn="t">
              <a:buNone/>
            </a:pPr>
            <a:endParaRPr lang="es-ES" sz="2000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lvl="1" indent="0" fontAlgn="t">
              <a:buNone/>
            </a:pPr>
            <a:r>
              <a:rPr lang="es-ES" sz="2000" dirty="0">
                <a:latin typeface="Abadi" panose="020B0604020104020204" pitchFamily="34" charset="0"/>
                <a:cs typeface="Times New Roman" panose="02020603050405020304" pitchFamily="18" charset="0"/>
              </a:rPr>
              <a:t>CREACION DE LA AIDV</a:t>
            </a:r>
          </a:p>
          <a:p>
            <a:pPr marL="0" lvl="1" indent="0" fontAlgn="t"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 marL="0" lvl="1" indent="0" fontAlgn="t">
              <a:buNone/>
            </a:pPr>
            <a:r>
              <a:rPr lang="es-ES" dirty="0"/>
              <a:t>CRECIMIENTO SOSTENIDO</a:t>
            </a:r>
          </a:p>
          <a:p>
            <a:pPr marL="0" lvl="1" indent="0" fontAlgn="t">
              <a:buNone/>
            </a:pPr>
            <a:endParaRPr lang="es-ES" sz="2800" dirty="0"/>
          </a:p>
          <a:p>
            <a:pPr marL="0" indent="0" fontAlgn="t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14F71D-3F0B-4D92-B3D4-CB5C777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67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7ED495-84F4-4A9D-B2E0-C06D92FF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07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8. TREC   FITE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348A2-5959-400C-8D24-1E25955B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102" y="1868487"/>
            <a:ext cx="8582527" cy="4351338"/>
          </a:xfrm>
        </p:spPr>
        <p:txBody>
          <a:bodyPr/>
          <a:lstStyle/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2600" b="1" dirty="0"/>
              <a:t>COMPETICIONES INTERNACIONALES</a:t>
            </a:r>
          </a:p>
          <a:p>
            <a:pPr marL="0" lvl="0" indent="0" algn="just">
              <a:buNone/>
            </a:pPr>
            <a:endParaRPr lang="es-ES" sz="2600" dirty="0"/>
          </a:p>
          <a:p>
            <a:pPr marL="0" lvl="0" indent="0" algn="just">
              <a:buNone/>
            </a:pPr>
            <a:r>
              <a:rPr lang="es-ES" sz="2600" dirty="0"/>
              <a:t>ABSOLUTA y MENORES prevista asistencia de 2 equipos en el Campeonato </a:t>
            </a:r>
          </a:p>
          <a:p>
            <a:pPr marL="0" lvl="0" indent="0" algn="just">
              <a:buNone/>
            </a:pPr>
            <a:endParaRPr lang="es-ES" sz="26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2600" dirty="0"/>
              <a:t>CH-M		A determinar	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2600" dirty="0"/>
              <a:t>CH-EU J-JJ  	A determinar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E3984B-86D6-43EE-8BAB-593D6854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6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quitac de 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1905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94ABDC-72E8-4F9A-BBB3-50C8C351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08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+mn-lt"/>
              </a:rPr>
              <a:t>8. EQUITACIÓN DE TRABAJO	 WAWE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13F0F-23F7-4AF5-8CAA-F4DE5159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847850"/>
            <a:ext cx="9688945" cy="4351338"/>
          </a:xfrm>
        </p:spPr>
        <p:txBody>
          <a:bodyPr/>
          <a:lstStyle/>
          <a:p>
            <a:r>
              <a:rPr lang="es-ES" sz="2400" b="1" dirty="0"/>
              <a:t>COMPETICIONES INTERNACIONALES</a:t>
            </a:r>
          </a:p>
          <a:p>
            <a:pPr marL="0" indent="0">
              <a:buNone/>
            </a:pPr>
            <a:endParaRPr lang="es-ES" sz="2400" b="1" dirty="0"/>
          </a:p>
          <a:p>
            <a:pPr lvl="1"/>
            <a:r>
              <a:rPr lang="es-ES" sz="2000" b="1" dirty="0"/>
              <a:t>CH –EU   21-24 de agosto, Les Herbiers  (FRA)</a:t>
            </a:r>
          </a:p>
          <a:p>
            <a:pPr lvl="2"/>
            <a:r>
              <a:rPr lang="es-ES" b="1" dirty="0">
                <a:solidFill>
                  <a:schemeClr val="accent1"/>
                </a:solidFill>
              </a:rPr>
              <a:t>3/4 JINETES</a:t>
            </a:r>
          </a:p>
          <a:p>
            <a:pPr lvl="2"/>
            <a:r>
              <a:rPr lang="es-ES" b="1" dirty="0">
                <a:solidFill>
                  <a:schemeClr val="accent1"/>
                </a:solidFill>
              </a:rPr>
              <a:t>2-8 de septiembre</a:t>
            </a:r>
          </a:p>
          <a:p>
            <a:pPr lvl="1"/>
            <a:r>
              <a:rPr lang="es-ES" sz="2000" b="1" dirty="0"/>
              <a:t>Selección de candidatos por </a:t>
            </a:r>
            <a:r>
              <a:rPr lang="es-ES" sz="2000" b="1" dirty="0">
                <a:solidFill>
                  <a:srgbClr val="FF0000"/>
                </a:solidFill>
              </a:rPr>
              <a:t>Ranking nacional</a:t>
            </a:r>
          </a:p>
          <a:p>
            <a:pPr marL="0" indent="0">
              <a:buNone/>
            </a:pP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Sede del CAMPEONATO DEL MUNDO </a:t>
            </a:r>
            <a:r>
              <a:rPr lang="es-ES" sz="2400" b="1" dirty="0">
                <a:solidFill>
                  <a:srgbClr val="FF0000"/>
                </a:solidFill>
              </a:rPr>
              <a:t>2026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 REEAE </a:t>
            </a:r>
            <a:r>
              <a:rPr lang="es-ES" sz="2400" b="1" dirty="0">
                <a:solidFill>
                  <a:srgbClr val="FF0000"/>
                </a:solidFill>
              </a:rPr>
              <a:t>JEREZ DE LA FRONTERA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Consolidar</a:t>
            </a:r>
            <a:r>
              <a:rPr lang="es-ES" sz="2400" dirty="0"/>
              <a:t> LAS CATEGORÍAS </a:t>
            </a:r>
            <a:r>
              <a:rPr lang="es-ES" sz="2400" b="1" dirty="0"/>
              <a:t>MENORES</a:t>
            </a:r>
            <a:r>
              <a:rPr lang="es-ES" sz="2400" dirty="0"/>
              <a:t> EN LA COMPETICION NACIONAL </a:t>
            </a:r>
          </a:p>
          <a:p>
            <a:endParaRPr lang="es-ES" sz="2400" b="1" dirty="0"/>
          </a:p>
          <a:p>
            <a:endParaRPr lang="es-ES" sz="2400" dirty="0"/>
          </a:p>
          <a:p>
            <a:pPr lvl="1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477030-F656-44F6-A4D9-9E74F827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677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0eccd-e232-414f-883f-a805b69dbc7b">
      <Terms xmlns="http://schemas.microsoft.com/office/infopath/2007/PartnerControls"/>
    </lcf76f155ced4ddcb4097134ff3c332f>
    <TaxCatchAll xmlns="1ca53987-98ba-43c0-9bd6-b02762d3dc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82B3F9978C2441B0AD130B846E5D70" ma:contentTypeVersion="15" ma:contentTypeDescription="Crear nuevo documento." ma:contentTypeScope="" ma:versionID="62cbaba499d0201b5095da8db82287b6">
  <xsd:schema xmlns:xsd="http://www.w3.org/2001/XMLSchema" xmlns:xs="http://www.w3.org/2001/XMLSchema" xmlns:p="http://schemas.microsoft.com/office/2006/metadata/properties" xmlns:ns2="31b0eccd-e232-414f-883f-a805b69dbc7b" xmlns:ns3="1ca53987-98ba-43c0-9bd6-b02762d3dced" targetNamespace="http://schemas.microsoft.com/office/2006/metadata/properties" ma:root="true" ma:fieldsID="1984b002ae3e159181313a309caa9531" ns2:_="" ns3:_="">
    <xsd:import namespace="31b0eccd-e232-414f-883f-a805b69dbc7b"/>
    <xsd:import namespace="1ca53987-98ba-43c0-9bd6-b02762d3d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0eccd-e232-414f-883f-a805b69db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78c0795f-9d64-4580-9d05-b0d7dc514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53987-98ba-43c0-9bd6-b02762d3dce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c6d77b-bbf8-499c-9e21-ad4bcee197a8}" ma:internalName="TaxCatchAll" ma:showField="CatchAllData" ma:web="1ca53987-98ba-43c0-9bd6-b02762d3d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B9FD0-7CA5-4F05-AC5E-528C72CE942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1b8e73c-7958-46ad-b7b0-f55854bf8708"/>
    <ds:schemaRef ds:uri="http://www.w3.org/XML/1998/namespace"/>
    <ds:schemaRef ds:uri="http://purl.org/dc/dcmitype/"/>
    <ds:schemaRef ds:uri="31b0eccd-e232-414f-883f-a805b69dbc7b"/>
    <ds:schemaRef ds:uri="1ca53987-98ba-43c0-9bd6-b02762d3dced"/>
  </ds:schemaRefs>
</ds:datastoreItem>
</file>

<file path=customXml/itemProps2.xml><?xml version="1.0" encoding="utf-8"?>
<ds:datastoreItem xmlns:ds="http://schemas.openxmlformats.org/officeDocument/2006/customXml" ds:itemID="{5CBE74D3-4BC0-44F6-8979-A141D447E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91F1B-8EA1-4E5B-8B72-1825CFB25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0eccd-e232-414f-883f-a805b69dbc7b"/>
    <ds:schemaRef ds:uri="1ca53987-98ba-43c0-9bd6-b02762d3d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433</Words>
  <Application>Microsoft Office PowerPoint</Application>
  <PresentationFormat>Panorámica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Tema de Office</vt:lpstr>
      <vt:lpstr>PLAN DEPORTIVO 2025</vt:lpstr>
      <vt:lpstr>Presentación de PowerPoint</vt:lpstr>
      <vt:lpstr>1. OBJETIVOS GENERALES</vt:lpstr>
      <vt:lpstr>2. CRITERIOS DE SELECCIÓN</vt:lpstr>
      <vt:lpstr>3.  ENGANCHES FEI</vt:lpstr>
      <vt:lpstr>5.  VOLTE0 FEI</vt:lpstr>
      <vt:lpstr>7. DOMA VAQUERA  RFHE</vt:lpstr>
      <vt:lpstr>8. TREC   FITE</vt:lpstr>
      <vt:lpstr>8. EQUITACIÓN DE TRABAJO  WAWE</vt:lpstr>
      <vt:lpstr>9. HORSEBALL  FIHB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Venancio García Ovies</dc:creator>
  <cp:lastModifiedBy>Venancio García Ovies</cp:lastModifiedBy>
  <cp:revision>39</cp:revision>
  <cp:lastPrinted>2021-11-24T09:15:22Z</cp:lastPrinted>
  <dcterms:created xsi:type="dcterms:W3CDTF">2020-11-19T14:48:01Z</dcterms:created>
  <dcterms:modified xsi:type="dcterms:W3CDTF">2025-03-25T09:23:12Z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0x0101000B82B3F9978C2441B0AD130B846E5D70</vt:lpwstr>
  </property>
</Properties>
</file>