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7" r:id="rId5"/>
    <p:sldId id="258" r:id="rId6"/>
    <p:sldId id="260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72312-052E-4A52-B41D-119F45669E06}" type="datetimeFigureOut">
              <a:rPr lang="es-ES" smtClean="0"/>
              <a:t>20/03/2025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D87138-DC90-4006-A75C-F2F759982E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7371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BE516-AF87-4125-95A4-BEAA38FFB3DD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5019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00D654-F138-55F0-E0CB-DA860F0569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12EA35D6-DF0D-10C8-0B69-A2B898C7EC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EBEDD74B-6FDC-027B-8D68-78284EDA7C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04257F8-81E5-9CA8-032D-4E67777564C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BE516-AF87-4125-95A4-BEAA38FFB3DD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12447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BE516-AF87-4125-95A4-BEAA38FFB3DD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945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D6184-9C3D-4068-8570-6A62A51EED61}" type="datetimeFigureOut">
              <a:rPr lang="es-ES" smtClean="0"/>
              <a:t>20/03/2025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BD244-F422-4BE4-BA45-E327098A3E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1041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D6184-9C3D-4068-8570-6A62A51EED61}" type="datetimeFigureOut">
              <a:rPr lang="es-ES" smtClean="0"/>
              <a:t>20/03/2025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BD244-F422-4BE4-BA45-E327098A3E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9197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D6184-9C3D-4068-8570-6A62A51EED61}" type="datetimeFigureOut">
              <a:rPr lang="es-ES" smtClean="0"/>
              <a:t>20/03/2025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BD244-F422-4BE4-BA45-E327098A3E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706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D6184-9C3D-4068-8570-6A62A51EED61}" type="datetimeFigureOut">
              <a:rPr lang="es-ES" smtClean="0"/>
              <a:t>20/03/2025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BD244-F422-4BE4-BA45-E327098A3E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3949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D6184-9C3D-4068-8570-6A62A51EED61}" type="datetimeFigureOut">
              <a:rPr lang="es-ES" smtClean="0"/>
              <a:t>20/03/2025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BD244-F422-4BE4-BA45-E327098A3E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5345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D6184-9C3D-4068-8570-6A62A51EED61}" type="datetimeFigureOut">
              <a:rPr lang="es-ES" smtClean="0"/>
              <a:t>20/03/2025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BD244-F422-4BE4-BA45-E327098A3E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572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D6184-9C3D-4068-8570-6A62A51EED61}" type="datetimeFigureOut">
              <a:rPr lang="es-ES" smtClean="0"/>
              <a:t>20/03/2025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BD244-F422-4BE4-BA45-E327098A3E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3505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D6184-9C3D-4068-8570-6A62A51EED61}" type="datetimeFigureOut">
              <a:rPr lang="es-ES" smtClean="0"/>
              <a:t>20/03/2025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BD244-F422-4BE4-BA45-E327098A3E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5069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D6184-9C3D-4068-8570-6A62A51EED61}" type="datetimeFigureOut">
              <a:rPr lang="es-ES" smtClean="0"/>
              <a:t>20/03/2025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BD244-F422-4BE4-BA45-E327098A3E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4167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D6184-9C3D-4068-8570-6A62A51EED61}" type="datetimeFigureOut">
              <a:rPr lang="es-ES" smtClean="0"/>
              <a:t>20/03/2025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BD244-F422-4BE4-BA45-E327098A3E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3663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D6184-9C3D-4068-8570-6A62A51EED61}" type="datetimeFigureOut">
              <a:rPr lang="es-ES" smtClean="0"/>
              <a:t>20/03/2025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BD244-F422-4BE4-BA45-E327098A3E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7442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D6184-9C3D-4068-8570-6A62A51EED61}" type="datetimeFigureOut">
              <a:rPr lang="es-ES" smtClean="0"/>
              <a:t>20/03/2025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BD244-F422-4BE4-BA45-E327098A3E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007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12 Imagen" descr="portad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88" y="0"/>
            <a:ext cx="12177224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A0AA92F-7F0E-483B-9277-6F44535656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5341" y="637957"/>
            <a:ext cx="8272459" cy="3189507"/>
          </a:xfrm>
        </p:spPr>
        <p:txBody>
          <a:bodyPr>
            <a:normAutofit/>
          </a:bodyPr>
          <a:lstStyle/>
          <a:p>
            <a:pPr algn="l"/>
            <a:br>
              <a:rPr lang="es-ES" sz="8000" b="1" dirty="0">
                <a:solidFill>
                  <a:srgbClr val="FFFFFF"/>
                </a:solidFill>
              </a:rPr>
            </a:br>
            <a:endParaRPr lang="es-ES" sz="8000" dirty="0">
              <a:solidFill>
                <a:srgbClr val="FFFFFF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371F45-7B89-4AB2-A575-B50D8A81B7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02165" y="3195923"/>
            <a:ext cx="4645335" cy="1420465"/>
          </a:xfrm>
        </p:spPr>
        <p:txBody>
          <a:bodyPr anchor="t">
            <a:normAutofit/>
          </a:bodyPr>
          <a:lstStyle/>
          <a:p>
            <a:r>
              <a:rPr lang="es-ES" sz="3600" b="1" dirty="0"/>
              <a:t>ÁREA DE FORMACIÓN</a:t>
            </a:r>
            <a:endParaRPr lang="es-ES" sz="3600" b="1" dirty="0">
              <a:solidFill>
                <a:srgbClr val="FFFF00"/>
              </a:solidFill>
              <a:highlight>
                <a:srgbClr val="FF00FF"/>
              </a:highlight>
            </a:endParaRPr>
          </a:p>
          <a:p>
            <a:pPr algn="l"/>
            <a:endParaRPr lang="es-ES" sz="3200" dirty="0">
              <a:solidFill>
                <a:srgbClr val="FE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419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249144-74F6-319D-EC0E-7A4EA5A5D4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slide.jpg">
            <a:extLst>
              <a:ext uri="{FF2B5EF4-FFF2-40B4-BE49-F238E27FC236}">
                <a16:creationId xmlns:a16="http://schemas.microsoft.com/office/drawing/2014/main" id="{53889B4D-B16E-D7BB-06C5-F6B43F4F4BC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88" y="0"/>
            <a:ext cx="12177224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89D36CD-443A-FF7A-FBEA-F6537460A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013" y="594709"/>
            <a:ext cx="3229803" cy="4624603"/>
          </a:xfrm>
        </p:spPr>
        <p:txBody>
          <a:bodyPr>
            <a:normAutofit/>
          </a:bodyPr>
          <a:lstStyle/>
          <a:p>
            <a:r>
              <a:rPr lang="es-ES" sz="4000" b="1" dirty="0"/>
              <a:t>HITOS ALCANZADOS AÑO 2024</a:t>
            </a:r>
            <a:br>
              <a:rPr lang="es-ES" sz="4000" b="1" dirty="0"/>
            </a:br>
            <a:endParaRPr lang="es-ES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F822773-118B-6292-7190-768246349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6680" y="-302102"/>
            <a:ext cx="8357763" cy="5521414"/>
          </a:xfrm>
        </p:spPr>
        <p:txBody>
          <a:bodyPr anchor="ctr">
            <a:norm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s-E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Continuación/ finalización de las actividades ya iniciadas :</a:t>
            </a:r>
            <a:endParaRPr lang="es-E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buFont typeface="+mj-lt"/>
              <a:buAutoNum type="alphaLcPeriod"/>
            </a:pPr>
            <a:r>
              <a:rPr lang="es-ES" sz="1400" dirty="0">
                <a:solidFill>
                  <a:schemeClr val="bg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II Curso de TDS.  RFHE/CSED.</a:t>
            </a:r>
            <a:endParaRPr lang="es-ES" sz="1400" dirty="0">
              <a:solidFill>
                <a:schemeClr val="bg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buFont typeface="+mj-lt"/>
              <a:buAutoNum type="alphaLcPeriod"/>
            </a:pPr>
            <a:r>
              <a:rPr lang="es-ES" sz="1400" dirty="0">
                <a:solidFill>
                  <a:schemeClr val="bg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Copa de España de escuelas/ CTO CESA. </a:t>
            </a:r>
            <a:endParaRPr lang="es-ES" sz="1400" dirty="0">
              <a:solidFill>
                <a:srgbClr val="FFFF00"/>
              </a:solidFill>
              <a:effectLst/>
              <a:highlight>
                <a:srgbClr val="FF00FF"/>
              </a:highlight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buFont typeface="+mj-lt"/>
              <a:buAutoNum type="alphaLcPeriod"/>
            </a:pPr>
            <a:r>
              <a:rPr lang="es-ES" sz="1400" dirty="0">
                <a:solidFill>
                  <a:schemeClr val="bg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Licencias nacionales de clubes.</a:t>
            </a:r>
            <a:endParaRPr lang="es-ES" sz="1400" dirty="0">
              <a:solidFill>
                <a:schemeClr val="bg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buFont typeface="+mj-lt"/>
              <a:buAutoNum type="alphaLcPeriod"/>
            </a:pPr>
            <a:r>
              <a:rPr lang="es-E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Homologaciones FFAA. </a:t>
            </a:r>
          </a:p>
          <a:p>
            <a:pPr marL="742950" lvl="1" indent="-285750">
              <a:buFont typeface="+mj-lt"/>
              <a:buAutoNum type="alphaLcPeriod"/>
            </a:pPr>
            <a:r>
              <a:rPr lang="es-E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Continuación del programa Conoce, Practica y Compite. 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E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Continuación de los trabajos para desarrollar formaciones oficiales no contempladas en los </a:t>
            </a:r>
            <a:r>
              <a:rPr lang="es-ES" sz="1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RD,s</a:t>
            </a:r>
            <a:r>
              <a:rPr lang="es-E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933 y 934. </a:t>
            </a:r>
          </a:p>
          <a:p>
            <a:pPr marL="457200" lvl="1" indent="0">
              <a:buNone/>
            </a:pPr>
            <a:r>
              <a:rPr lang="es-E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Desarrollo del programa formativo de </a:t>
            </a:r>
            <a:r>
              <a:rPr lang="es-ES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Doma vaquera y equitación de trabajo. 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ES" sz="1400" dirty="0">
                <a:latin typeface="Calibri" panose="020F0502020204030204" pitchFamily="34" charset="0"/>
              </a:rPr>
              <a:t>Gestión Programa Mi Amazona Favorita 2024. (Proyecto mujer y deporte CSD)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ES" sz="1400" dirty="0">
                <a:latin typeface="Calibri" panose="020F0502020204030204" pitchFamily="34" charset="0"/>
              </a:rPr>
              <a:t>Gestión de pasaportes Internacionales del IGEQ.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ES" sz="1400" dirty="0">
                <a:latin typeface="Calibri" panose="020F0502020204030204" pitchFamily="34" charset="0"/>
              </a:rPr>
              <a:t>Gestión becas curso de ARD (ADESP) en el ecosistema deportivo 2024 (1ª y 2ª edición).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ES" sz="1400" dirty="0">
                <a:latin typeface="Calibri" panose="020F0502020204030204" pitchFamily="34" charset="0"/>
              </a:rPr>
              <a:t>Coordinación actividades convenio RFHE-</a:t>
            </a:r>
            <a:r>
              <a:rPr lang="es-ES" sz="1400" dirty="0" err="1">
                <a:latin typeface="Calibri" panose="020F0502020204030204" pitchFamily="34" charset="0"/>
              </a:rPr>
              <a:t>Primafrío</a:t>
            </a:r>
            <a:r>
              <a:rPr lang="es-ES" sz="1400" dirty="0">
                <a:latin typeface="Calibri" panose="020F0502020204030204" pitchFamily="34" charset="0"/>
              </a:rPr>
              <a:t> 2024.</a:t>
            </a:r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4DEB5C21-EB68-A5FC-AF06-1B95740058F7}"/>
              </a:ext>
            </a:extLst>
          </p:cNvPr>
          <p:cNvSpPr txBox="1">
            <a:spLocks/>
          </p:cNvSpPr>
          <p:nvPr/>
        </p:nvSpPr>
        <p:spPr>
          <a:xfrm>
            <a:off x="3296680" y="2971872"/>
            <a:ext cx="8291261" cy="4892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 startAt="7"/>
            </a:pPr>
            <a:r>
              <a:rPr lang="es-ES" sz="1400" dirty="0">
                <a:latin typeface="Calibri" panose="020F0502020204030204" pitchFamily="34" charset="0"/>
              </a:rPr>
              <a:t>Digitalización de los diplomas de Galopes a partir del 1 de enero de 2024. Objetivo papel 0. </a:t>
            </a:r>
            <a:endParaRPr lang="es-ES" sz="1400" dirty="0">
              <a:solidFill>
                <a:srgbClr val="FFFF00"/>
              </a:solidFill>
              <a:highlight>
                <a:srgbClr val="FF00FF"/>
              </a:highlight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 startAt="7"/>
            </a:pPr>
            <a:r>
              <a:rPr lang="es-ES" sz="1400" dirty="0">
                <a:latin typeface="Calibri" panose="020F0502020204030204" pitchFamily="34" charset="0"/>
              </a:rPr>
              <a:t>Gestión de más de </a:t>
            </a:r>
            <a:r>
              <a:rPr lang="es-ES" sz="1400" dirty="0"/>
              <a:t>15.000 Galopes en 2024 </a:t>
            </a:r>
            <a:r>
              <a:rPr lang="es-ES" sz="1400" dirty="0">
                <a:latin typeface="Calibri" panose="020F0502020204030204" pitchFamily="34" charset="0"/>
              </a:rPr>
              <a:t>por exámenes y sus correspondientes diplomas. </a:t>
            </a:r>
          </a:p>
          <a:p>
            <a:pPr marL="342900" indent="-342900">
              <a:buFont typeface="+mj-lt"/>
              <a:buAutoNum type="arabicPeriod" startAt="7"/>
            </a:pPr>
            <a:r>
              <a:rPr lang="es-ES" sz="1400" dirty="0">
                <a:latin typeface="Calibri" panose="020F0502020204030204" pitchFamily="34" charset="0"/>
              </a:rPr>
              <a:t>Gestión de casi </a:t>
            </a:r>
            <a:r>
              <a:rPr lang="es-ES" sz="1400" dirty="0"/>
              <a:t>600 Galopes en 2024 </a:t>
            </a:r>
            <a:r>
              <a:rPr lang="es-ES" sz="1400" dirty="0">
                <a:latin typeface="Calibri" panose="020F0502020204030204" pitchFamily="34" charset="0"/>
              </a:rPr>
              <a:t>por equivalencias y sus correspondientes diplomas. </a:t>
            </a:r>
          </a:p>
          <a:p>
            <a:pPr marL="342900" indent="-342900">
              <a:buFont typeface="+mj-lt"/>
              <a:buAutoNum type="arabicPeriod" startAt="7"/>
            </a:pPr>
            <a:r>
              <a:rPr lang="es-ES" sz="1400" dirty="0">
                <a:latin typeface="Calibri" panose="020F0502020204030204" pitchFamily="34" charset="0"/>
              </a:rPr>
              <a:t>Continuación de la gestión de galopes por equivalencia en las disciplinas de Raid y Volteo.</a:t>
            </a:r>
          </a:p>
          <a:p>
            <a:pPr marL="342900" indent="-342900">
              <a:buFont typeface="+mj-lt"/>
              <a:buAutoNum type="arabicPeriod" startAt="7"/>
            </a:pPr>
            <a:r>
              <a:rPr lang="es-ES" sz="1400" dirty="0">
                <a:latin typeface="Calibri" panose="020F0502020204030204" pitchFamily="34" charset="0"/>
              </a:rPr>
              <a:t>Archivo de la documentación enviada anualmente por los clubes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ES" sz="1000" dirty="0">
                <a:latin typeface="Calibri" panose="020F0502020204030204" pitchFamily="34" charset="0"/>
              </a:rPr>
              <a:t>             (LDN del club, declaración jurada y SRC) y de la documentación de nuevos   clubes homologados por sus FFAA.</a:t>
            </a:r>
          </a:p>
          <a:p>
            <a:pPr marL="342900" indent="-342900">
              <a:buFont typeface="+mj-lt"/>
              <a:buAutoNum type="arabicPeriod" startAt="12"/>
            </a:pPr>
            <a:r>
              <a:rPr lang="es-ES" sz="1400" dirty="0">
                <a:latin typeface="Calibri" panose="020F0502020204030204" pitchFamily="34" charset="0"/>
              </a:rPr>
              <a:t>Gestión de las solicitudes de exención de plazos para los exámenes de Galopes.</a:t>
            </a:r>
          </a:p>
        </p:txBody>
      </p:sp>
    </p:spTree>
    <p:extLst>
      <p:ext uri="{BB962C8B-B14F-4D97-AF65-F5344CB8AC3E}">
        <p14:creationId xmlns:p14="http://schemas.microsoft.com/office/powerpoint/2010/main" val="3277450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slid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88" y="0"/>
            <a:ext cx="12177224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5F68119-DEEE-400D-AED2-1EBDED5FE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480" y="619647"/>
            <a:ext cx="3229803" cy="4624603"/>
          </a:xfrm>
        </p:spPr>
        <p:txBody>
          <a:bodyPr>
            <a:normAutofit/>
          </a:bodyPr>
          <a:lstStyle/>
          <a:p>
            <a:r>
              <a:rPr lang="es-ES" sz="4000" b="1" dirty="0"/>
              <a:t>PREVISIONES AÑO 2025</a:t>
            </a:r>
            <a:br>
              <a:rPr lang="es-ES" sz="4000" b="1" dirty="0"/>
            </a:br>
            <a:endParaRPr lang="es-ES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22F760-724E-4FE2-AC6A-73DFC55EC6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2386" y="202792"/>
            <a:ext cx="7581794" cy="4616849"/>
          </a:xfrm>
        </p:spPr>
        <p:txBody>
          <a:bodyPr anchor="ctr">
            <a:norm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s-E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Continuación de las actividades ya iniciadas :</a:t>
            </a:r>
            <a:endParaRPr lang="es-E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buFont typeface="+mj-lt"/>
              <a:buAutoNum type="alphaLcPeriod"/>
            </a:pPr>
            <a:r>
              <a:rPr lang="es-E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III Curso de TDS.  RFHE/CSED. </a:t>
            </a:r>
            <a:endParaRPr lang="es-E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buFont typeface="+mj-lt"/>
              <a:buAutoNum type="alphaLcPeriod"/>
            </a:pPr>
            <a:r>
              <a:rPr lang="es-E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Copa de España de escuelas/ CTO CESA </a:t>
            </a:r>
            <a:r>
              <a:rPr lang="es-ES" sz="1400" dirty="0"/>
              <a:t>Saltos 2025.  Doma?2026</a:t>
            </a:r>
            <a:endParaRPr lang="es-E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buFont typeface="+mj-lt"/>
              <a:buAutoNum type="alphaLcPeriod"/>
            </a:pPr>
            <a:r>
              <a:rPr lang="es-E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Optimización de Licencias nacionales de clubes. </a:t>
            </a:r>
          </a:p>
          <a:p>
            <a:pPr marL="742950" lvl="1" indent="-285750">
              <a:buFont typeface="+mj-lt"/>
              <a:buAutoNum type="alphaLcPeriod"/>
            </a:pPr>
            <a:r>
              <a:rPr lang="es-ES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Homologaciones FFAA. </a:t>
            </a:r>
            <a:r>
              <a:rPr lang="es-ES" sz="1400" dirty="0"/>
              <a:t>Apoyo a </a:t>
            </a:r>
            <a:r>
              <a:rPr lang="es-ES" sz="1400" dirty="0" err="1"/>
              <a:t>FFAA,s</a:t>
            </a:r>
            <a:r>
              <a:rPr lang="es-ES" sz="1400" dirty="0"/>
              <a:t>. Curso de </a:t>
            </a:r>
            <a:r>
              <a:rPr lang="es-ES" sz="1400" dirty="0" err="1"/>
              <a:t>homologador</a:t>
            </a:r>
            <a:r>
              <a:rPr lang="es-ES" sz="1400" dirty="0"/>
              <a:t> RFHE.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E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Continuación del programa Conoce, Practica y Compite. </a:t>
            </a:r>
            <a:r>
              <a:rPr lang="es-ES" sz="1400" dirty="0"/>
              <a:t>Actividades previstas para 2025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E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Escuela Española de Equitación de la RFHE.  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E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Iniciación e im</a:t>
            </a:r>
            <a:r>
              <a:rPr lang="es-E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plantación de los cursos federativos bajo un mismo formato de currículo.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ES_tradnl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Implantación de las fases a distancia de los mismos en el Campus del COE/CSD.</a:t>
            </a:r>
            <a:endParaRPr lang="es-E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s-E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Continuación de los trabajos para desarrollar formaciones oficiales no contempladas en los </a:t>
            </a:r>
            <a:r>
              <a:rPr lang="es-ES" sz="1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RD,s</a:t>
            </a:r>
            <a:r>
              <a:rPr lang="es-E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933 y 934. Desarrollo del programa formativo de Doma vaquera y equitación de trabajo. </a:t>
            </a:r>
            <a:r>
              <a:rPr lang="es-ES" sz="1400" dirty="0"/>
              <a:t>PRESENTACIÓN AL CSD PARA SU PUBLICACIÓN</a:t>
            </a:r>
            <a:endParaRPr lang="es-ES" sz="1400" dirty="0">
              <a:solidFill>
                <a:srgbClr val="FFFF00"/>
              </a:solidFill>
              <a:effectLst/>
              <a:highlight>
                <a:srgbClr val="FF00FF"/>
              </a:highlight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B2307F48-ABEE-CD1C-C99D-CE403A6D5FF1}"/>
              </a:ext>
            </a:extLst>
          </p:cNvPr>
          <p:cNvSpPr txBox="1">
            <a:spLocks/>
          </p:cNvSpPr>
          <p:nvPr/>
        </p:nvSpPr>
        <p:spPr>
          <a:xfrm>
            <a:off x="3301714" y="3078114"/>
            <a:ext cx="7553802" cy="552141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 startAt="5"/>
            </a:pPr>
            <a:r>
              <a:rPr lang="es-E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Finalización manuales Galopes de Volteo. 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es-ES" sz="1400" dirty="0">
                <a:latin typeface="Calibri" panose="020F0502020204030204" pitchFamily="34" charset="0"/>
                <a:ea typeface="Calibri" panose="020F0502020204030204" pitchFamily="34" charset="0"/>
              </a:rPr>
              <a:t>Actualización Plataforma de Examinadores de Galopes. Plataforma COE/CSD.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es-ES_tradnl" sz="1400" dirty="0"/>
              <a:t>Gestión de becas y ayudas para formación (Master COE, Programa mujer y deporte, curso TDSH).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es-ES_tradnl" sz="1400" dirty="0"/>
              <a:t>Gestión Proyecto Mi amazona Favorita (2023-2024). Propuesta para 2025.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es-ES" sz="1400" dirty="0">
                <a:latin typeface="Calibri" panose="020F0502020204030204" pitchFamily="34" charset="0"/>
              </a:rPr>
              <a:t>Gestión becas curso de ARD en el ecosistema deportivo 2025. 3ª y 4ª edición.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es-ES_tradnl" sz="1400" dirty="0"/>
              <a:t>Implantación del programa conjunto de tecnificación de la RFHE en base a lo establecido en el RD 971/2007 artículo 2.3.f.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es-ES_tradnl" sz="1400" dirty="0"/>
              <a:t>Proyecto autónomo 5.0.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es-ES_tradnl" sz="1400" dirty="0"/>
              <a:t>SRC para </a:t>
            </a:r>
            <a:r>
              <a:rPr lang="es-ES_tradnl" sz="1400" dirty="0" err="1"/>
              <a:t>TD,s</a:t>
            </a:r>
            <a:r>
              <a:rPr lang="es-ES_tradnl" sz="1400" dirty="0"/>
              <a:t>…</a:t>
            </a:r>
            <a:endParaRPr lang="es-ES" sz="1400" dirty="0"/>
          </a:p>
          <a:p>
            <a:pPr marL="0" indent="0">
              <a:buFont typeface="Arial" panose="020B0604020202020204" pitchFamily="34" charset="0"/>
              <a:buNone/>
            </a:pPr>
            <a:endParaRPr lang="es-ES_tradnl" sz="1400" dirty="0"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 startAt="5"/>
            </a:pPr>
            <a:endParaRPr lang="es-ES" sz="1400" dirty="0">
              <a:solidFill>
                <a:srgbClr val="FFFF00"/>
              </a:solidFill>
              <a:highlight>
                <a:srgbClr val="FF00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5724592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0B82B3F9978C2441B0AD130B846E5D70" ma:contentTypeVersion="15" ma:contentTypeDescription="Crear nuevo documento." ma:contentTypeScope="" ma:versionID="62cbaba499d0201b5095da8db82287b6">
  <xsd:schema xmlns:xsd="http://www.w3.org/2001/XMLSchema" xmlns:xs="http://www.w3.org/2001/XMLSchema" xmlns:p="http://schemas.microsoft.com/office/2006/metadata/properties" xmlns:ns2="31b0eccd-e232-414f-883f-a805b69dbc7b" xmlns:ns3="1ca53987-98ba-43c0-9bd6-b02762d3dced" targetNamespace="http://schemas.microsoft.com/office/2006/metadata/properties" ma:root="true" ma:fieldsID="1984b002ae3e159181313a309caa9531" ns2:_="" ns3:_="">
    <xsd:import namespace="31b0eccd-e232-414f-883f-a805b69dbc7b"/>
    <xsd:import namespace="1ca53987-98ba-43c0-9bd6-b02762d3dce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CR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b0eccd-e232-414f-883f-a805b69dbc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Etiquetas de imagen" ma:readOnly="false" ma:fieldId="{5cf76f15-5ced-4ddc-b409-7134ff3c332f}" ma:taxonomyMulti="true" ma:sspId="78c0795f-9d64-4580-9d05-b0d7dc5141d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a53987-98ba-43c0-9bd6-b02762d3dced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ac6d77b-bbf8-499c-9e21-ad4bcee197a8}" ma:internalName="TaxCatchAll" ma:showField="CatchAllData" ma:web="1ca53987-98ba-43c0-9bd6-b02762d3dce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1b0eccd-e232-414f-883f-a805b69dbc7b">
      <Terms xmlns="http://schemas.microsoft.com/office/infopath/2007/PartnerControls"/>
    </lcf76f155ced4ddcb4097134ff3c332f>
    <TaxCatchAll xmlns="1ca53987-98ba-43c0-9bd6-b02762d3dced" xsi:nil="true"/>
  </documentManagement>
</p:properties>
</file>

<file path=customXml/itemProps1.xml><?xml version="1.0" encoding="utf-8"?>
<ds:datastoreItem xmlns:ds="http://schemas.openxmlformats.org/officeDocument/2006/customXml" ds:itemID="{1C6C0846-33CA-4237-9C14-C897B1F8C80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4A71695-A525-4091-9AEF-F5A28A8E01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b0eccd-e232-414f-883f-a805b69dbc7b"/>
    <ds:schemaRef ds:uri="1ca53987-98ba-43c0-9bd6-b02762d3dce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65649C4-7B15-4C6B-990B-B6DDB8B3A6C6}">
  <ds:schemaRefs>
    <ds:schemaRef ds:uri="http://schemas.microsoft.com/office/2006/metadata/properties"/>
    <ds:schemaRef ds:uri="http://schemas.microsoft.com/office/infopath/2007/PartnerControls"/>
    <ds:schemaRef ds:uri="31b0eccd-e232-414f-883f-a805b69dbc7b"/>
    <ds:schemaRef ds:uri="1ca53987-98ba-43c0-9bd6-b02762d3dce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485</Words>
  <Application>Microsoft Office PowerPoint</Application>
  <PresentationFormat>Panorámica</PresentationFormat>
  <Paragraphs>44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 </vt:lpstr>
      <vt:lpstr>HITOS ALCANZADOS AÑO 2024 </vt:lpstr>
      <vt:lpstr>PREVISIONES AÑO 2025 </vt:lpstr>
    </vt:vector>
  </TitlesOfParts>
  <Company>Ministerio de Defensa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FERNANDEZ GIL-FOURNIER LUIS</dc:creator>
  <cp:lastModifiedBy>Belén Flores Trelis</cp:lastModifiedBy>
  <cp:revision>5</cp:revision>
  <dcterms:created xsi:type="dcterms:W3CDTF">2025-03-18T13:43:29Z</dcterms:created>
  <dcterms:modified xsi:type="dcterms:W3CDTF">2025-03-20T14:38:19Z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0x0101000B82B3F9978C2441B0AD130B846E5D70</vt:lpwstr>
  </property>
</Properties>
</file>